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0" r:id="rId4"/>
    <p:sldId id="261" r:id="rId5"/>
    <p:sldId id="262" r:id="rId6"/>
    <p:sldId id="258" r:id="rId7"/>
    <p:sldId id="259" r:id="rId8"/>
    <p:sldId id="263" r:id="rId9"/>
    <p:sldId id="264" r:id="rId10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EON HURTADO HAROLD DAVID" initials="LHHD" lastIdx="5" clrIdx="0">
    <p:extLst>
      <p:ext uri="{19B8F6BF-5375-455C-9EA6-DF929625EA0E}">
        <p15:presenceInfo xmlns:p15="http://schemas.microsoft.com/office/powerpoint/2012/main" userId="LEON HURTADO HAROLD DAVID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16" autoAdjust="0"/>
    <p:restoredTop sz="94660"/>
  </p:normalViewPr>
  <p:slideViewPr>
    <p:cSldViewPr snapToGrid="0">
      <p:cViewPr varScale="1">
        <p:scale>
          <a:sx n="76" d="100"/>
          <a:sy n="76" d="100"/>
        </p:scale>
        <p:origin x="126" y="7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1-02-16T23:30:44.368" idx="1">
    <p:pos x="10" y="10"/>
    <p:text>El Dr. Merrill Mitler experto en sueño y neurocientífico del NIH, explica que "El dormir mantiene todos los aspectos del cuerpo de una forma u otra: el equilibrio energético y molecular, así como también la función intelectual, el estado de alerta y el humor"</p:text>
    <p:extLst>
      <p:ext uri="{C676402C-5697-4E1C-873F-D02D1690AC5C}">
        <p15:threadingInfo xmlns:p15="http://schemas.microsoft.com/office/powerpoint/2012/main" timeZoneBias="300"/>
      </p:ext>
    </p:extLst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DFB3C07-A1F7-4C94-8FD7-2AD097FD0E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F0EFF68-8699-4CDB-B19F-AE55EBEB77D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29427FA-1629-48A8-87BC-702B3767AE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9CA7A-FE23-4805-BEF7-0CA02E47F2E8}" type="datetimeFigureOut">
              <a:rPr lang="es-CO" smtClean="0"/>
              <a:t>16/02/2021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2E495AF-E3F3-47C9-B0B2-DBD3E5E5BD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47B41E6-73A1-4DEF-8E01-02DB4E8B4A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D31440-2BE3-46C5-B530-9C512016089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7770617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E30C1D-7F86-4983-8A7D-B34A63BC9E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DCC77573-668E-415F-BCE6-D86F793A42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8A9DE28-7E62-45A0-98BD-7868B0B7CA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9CA7A-FE23-4805-BEF7-0CA02E47F2E8}" type="datetimeFigureOut">
              <a:rPr lang="es-CO" smtClean="0"/>
              <a:t>16/02/2021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319E0F1-02AA-442A-A5DA-AD8BBAD147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D0F7EAE-3FE3-4BD9-A075-43A5048614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D31440-2BE3-46C5-B530-9C512016089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473346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41BBD3CF-3C36-46D1-8CC0-AC1116763E5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A11CBFCB-CB9E-4F37-8A6D-4B87AEFF5D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4C14457-9CA9-40B3-BDE2-2712B8F3AA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9CA7A-FE23-4805-BEF7-0CA02E47F2E8}" type="datetimeFigureOut">
              <a:rPr lang="es-CO" smtClean="0"/>
              <a:t>16/02/2021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5057DBE-0485-442B-9AA1-9BF99F944D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A4084B7-BCD8-4EE9-A591-609F98D18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D31440-2BE3-46C5-B530-9C512016089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9162359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1A7F573-3B5B-4AEE-9ABF-496B58ADA4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032B051-7FFB-4A73-8F2F-B40B4FFA09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F4EA939-4EF7-468C-AB35-7559758395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9CA7A-FE23-4805-BEF7-0CA02E47F2E8}" type="datetimeFigureOut">
              <a:rPr lang="es-CO" smtClean="0"/>
              <a:t>16/02/2021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C5E1A6A-D4B3-4DF2-B0D3-990DF8D0A4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6000171-D533-405B-BCEE-C57DC45183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D31440-2BE3-46C5-B530-9C512016089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5152507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551283-CA3B-4D21-8E48-08091AC177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F1A79A7-CB1A-4BF8-A45F-52664B96A1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F0876B2-07FF-458B-931F-2EF5C0AA32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9CA7A-FE23-4805-BEF7-0CA02E47F2E8}" type="datetimeFigureOut">
              <a:rPr lang="es-CO" smtClean="0"/>
              <a:t>16/02/2021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5107A7F-1AC8-4EE6-A2FF-292CA62121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DA5BB4C-6682-4D14-90F8-AD6A763104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D31440-2BE3-46C5-B530-9C512016089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374714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28E7F1-FC24-4A7F-BEE7-FD46A80455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64D463A-6E2B-49E4-B999-2AE22B6379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1AAAB422-DDA2-4E9B-BD76-8D7481179F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DA2DD07-C6DC-4257-BD2F-8219D380D5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9CA7A-FE23-4805-BEF7-0CA02E47F2E8}" type="datetimeFigureOut">
              <a:rPr lang="es-CO" smtClean="0"/>
              <a:t>16/02/2021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55B8554-6E94-4025-9277-2108BE3403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7E09A54-897C-4634-898C-E1C5A508D5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D31440-2BE3-46C5-B530-9C512016089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9055683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0F41E8-A7EE-4CAB-807F-479F60837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EACA13A-8D3F-4109-A220-611F20E5DF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FFA173ED-EF3A-4283-A47F-1A3D2597D7F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14A83828-B806-46EB-8EA7-44B612105C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CFC3A87D-B43A-4EBA-8FEA-360145B54C2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037BA9D8-6D97-449D-A32D-81E9B1F569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9CA7A-FE23-4805-BEF7-0CA02E47F2E8}" type="datetimeFigureOut">
              <a:rPr lang="es-CO" smtClean="0"/>
              <a:t>16/02/2021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001861C6-1ED3-405E-8AE1-260FCF384C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D2FCC184-12B7-4336-9926-1BE6E523E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D31440-2BE3-46C5-B530-9C512016089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262777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08A0B8-18F1-4EC5-834F-E2575CDE52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CCECFAD1-4685-4613-95DD-7C4FBF720C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9CA7A-FE23-4805-BEF7-0CA02E47F2E8}" type="datetimeFigureOut">
              <a:rPr lang="es-CO" smtClean="0"/>
              <a:t>16/02/2021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56180B70-9CD8-48F0-A003-5CFF66E66A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8C9CC245-AAF5-42F5-A942-4D6886597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D31440-2BE3-46C5-B530-9C512016089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9261681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3E232CA0-7D5D-422B-BFA8-2770138AD4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9CA7A-FE23-4805-BEF7-0CA02E47F2E8}" type="datetimeFigureOut">
              <a:rPr lang="es-CO" smtClean="0"/>
              <a:t>16/02/2021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CFA370DF-AF7E-44A4-9093-F19DB40B89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EFE8D58-F8BD-493A-ABFA-72C696752A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D31440-2BE3-46C5-B530-9C512016089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0875962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0346F5-4044-4E3A-9F29-9E9608EBB0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63EC101-1541-448D-8C8F-100AF2F2F1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576A59B-D91E-44E1-8B6B-8DF216AF73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9DDFE1E-88D4-4A8F-81EF-26BA49035E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9CA7A-FE23-4805-BEF7-0CA02E47F2E8}" type="datetimeFigureOut">
              <a:rPr lang="es-CO" smtClean="0"/>
              <a:t>16/02/2021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15C5E9D9-BBCE-4051-B40C-6CAA5CDD95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44FC423-31BF-4DF6-8033-520D318D4E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D31440-2BE3-46C5-B530-9C512016089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720582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88B513-797F-40BD-A87B-07C558B2F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FCAC044E-AF0C-4FF3-88E1-B9E8534B51C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889FCEF-60DA-4BD2-88F7-34F8CDBC528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DCA0F812-798C-40C5-B892-95995FAEFF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B39CA7A-FE23-4805-BEF7-0CA02E47F2E8}" type="datetimeFigureOut">
              <a:rPr lang="es-CO" smtClean="0"/>
              <a:t>16/02/2021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BF1F5BAB-3801-40D5-895B-F094ECFC18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B454151-BA73-4082-82BC-5CA5BCF15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D31440-2BE3-46C5-B530-9C512016089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059534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FF3FDC0C-6BDD-4282-9413-C6DBF5F120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8751197-9B34-410F-AF5A-52B68EC604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C8AC01D-2E5B-4799-8162-C0052677AB8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39CA7A-FE23-4805-BEF7-0CA02E47F2E8}" type="datetimeFigureOut">
              <a:rPr lang="es-CO" smtClean="0"/>
              <a:t>16/02/2021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577F951-E224-497B-843E-9842CE8EF90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AB8BB4B-35A2-458E-9CF3-ABC6139C36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D31440-2BE3-46C5-B530-9C5120160892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43475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1.xml"/><Relationship Id="rId4" Type="http://schemas.openxmlformats.org/officeDocument/2006/relationships/image" Target="../media/image1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23962611-DFD5-4092-AAFD-559E3DFCE2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488" y="0"/>
            <a:ext cx="10910292" cy="6858000"/>
          </a:xfrm>
          <a:prstGeom prst="rect">
            <a:avLst/>
          </a:prstGeom>
          <a:gradFill>
            <a:gsLst>
              <a:gs pos="0">
                <a:schemeClr val="accent1">
                  <a:lumMod val="90000"/>
                </a:schemeClr>
              </a:gs>
              <a:gs pos="25000">
                <a:schemeClr val="accent1">
                  <a:lumMod val="90000"/>
                </a:schemeClr>
              </a:gs>
              <a:gs pos="94000">
                <a:schemeClr val="bg2">
                  <a:lumMod val="25000"/>
                </a:schemeClr>
              </a:gs>
              <a:gs pos="100000">
                <a:schemeClr val="bg2">
                  <a:lumMod val="2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270F1FA-0425-408F-9861-80BF5AFB2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D065A911-24B3-4761-8B95-955908A34E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5368" y="2043663"/>
            <a:ext cx="6105194" cy="2031055"/>
          </a:xfrm>
        </p:spPr>
        <p:txBody>
          <a:bodyPr>
            <a:normAutofit/>
          </a:bodyPr>
          <a:lstStyle/>
          <a:p>
            <a:r>
              <a:rPr lang="es-CO" dirty="0">
                <a:solidFill>
                  <a:srgbClr val="FFFFFF"/>
                </a:solidFill>
              </a:rPr>
              <a:t>LOS BENEFICIOS DE DORMIR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32B7F7E-5FEA-468B-91B9-5E6D0D0ACE2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5368" y="4074718"/>
            <a:ext cx="6105194" cy="1056082"/>
          </a:xfrm>
        </p:spPr>
        <p:txBody>
          <a:bodyPr>
            <a:normAutofit fontScale="85000" lnSpcReduction="20000"/>
          </a:bodyPr>
          <a:lstStyle/>
          <a:p>
            <a:r>
              <a:rPr lang="es-419" dirty="0">
                <a:solidFill>
                  <a:srgbClr val="FFFFFF"/>
                </a:solidFill>
              </a:rPr>
              <a:t>PRESENTADO POR:</a:t>
            </a:r>
          </a:p>
          <a:p>
            <a:r>
              <a:rPr lang="es-419" dirty="0">
                <a:solidFill>
                  <a:srgbClr val="FFFFFF"/>
                </a:solidFill>
              </a:rPr>
              <a:t>HAROLD DAVID LEON HURTADO</a:t>
            </a:r>
          </a:p>
          <a:p>
            <a:r>
              <a:rPr lang="es-419" dirty="0">
                <a:solidFill>
                  <a:srgbClr val="FFFFFF"/>
                </a:solidFill>
              </a:rPr>
              <a:t>45161031</a:t>
            </a:r>
            <a:endParaRPr lang="es-CO" dirty="0">
              <a:solidFill>
                <a:srgbClr val="FFFFFF"/>
              </a:solidFill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4E4D060-7665-4627-A150-C7E3E8ED2E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3819525" cy="695325"/>
          </a:xfrm>
          <a:prstGeom prst="rect">
            <a:avLst/>
          </a:prstGeom>
        </p:spPr>
      </p:pic>
      <p:pic>
        <p:nvPicPr>
          <p:cNvPr id="1026" name="Picture 2" descr="Resultado de imagen para universidad de la salle logo">
            <a:extLst>
              <a:ext uri="{FF2B5EF4-FFF2-40B4-BE49-F238E27FC236}">
                <a16:creationId xmlns:a16="http://schemas.microsoft.com/office/drawing/2014/main" id="{6CF67716-A77D-4BCE-BB0E-C0036770D2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90957" y="196967"/>
            <a:ext cx="2753408" cy="733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11075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F8C55642-DFE3-4E0F-B866-36CC93931F7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-1" y="10"/>
            <a:ext cx="12192000" cy="6857990"/>
          </a:xfrm>
          <a:prstGeom prst="rect">
            <a:avLst/>
          </a:prstGeom>
        </p:spPr>
      </p:pic>
      <p:sp>
        <p:nvSpPr>
          <p:cNvPr id="16" name="Freeform 5">
            <a:extLst>
              <a:ext uri="{FF2B5EF4-FFF2-40B4-BE49-F238E27FC236}">
                <a16:creationId xmlns:a16="http://schemas.microsoft.com/office/drawing/2014/main" id="{3CD9DF72-87A3-404E-A828-84CBF11A83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 flipH="1">
            <a:off x="0" y="998175"/>
            <a:ext cx="6017172" cy="5859825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 w="50800" cap="sq" cmpd="dbl">
            <a:noFill/>
            <a:miter lim="800000"/>
          </a:ln>
          <a:effec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0E3A342-4D61-4E3F-AF90-1AB42AEB96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87051" y="3337139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CE12FD9-D87A-4FE8-AC35-784AE99596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9317" y="3520861"/>
            <a:ext cx="4884684" cy="2943434"/>
          </a:xfrm>
        </p:spPr>
        <p:txBody>
          <a:bodyPr anchor="ctr">
            <a:normAutofit fontScale="92500"/>
          </a:bodyPr>
          <a:lstStyle/>
          <a:p>
            <a:pPr marL="0" indent="0" algn="just">
              <a:buNone/>
            </a:pPr>
            <a:r>
              <a:rPr lang="es-419" sz="2400" b="0" i="0" dirty="0">
                <a:effectLst/>
                <a:latin typeface="Trebuchet MS" panose="020B0603020202020204" pitchFamily="34" charset="0"/>
              </a:rPr>
              <a:t>Tenemos demasiadas exigencias en cuanto a nuestro tiempo (trabajo, familia, mandados), sin contar que queremos encontrar tiempo para relajarnos. Para que todo encaje, a veces sacrificamos el sueño. Sin embargo, el sueño afecta tanto la salud física como la mental. Es fundamental para nuestro bienestar.</a:t>
            </a:r>
            <a:endParaRPr lang="es-CO" sz="2400" dirty="0"/>
          </a:p>
        </p:txBody>
      </p:sp>
    </p:spTree>
    <p:extLst>
      <p:ext uri="{BB962C8B-B14F-4D97-AF65-F5344CB8AC3E}">
        <p14:creationId xmlns:p14="http://schemas.microsoft.com/office/powerpoint/2010/main" val="2309028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4306DA66-B7BD-40CA-80A7-44543D2867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87" t="30148" r="28683" b="-1949"/>
          <a:stretch/>
        </p:blipFill>
        <p:spPr>
          <a:xfrm>
            <a:off x="7172727" y="3346404"/>
            <a:ext cx="4774325" cy="3119710"/>
          </a:xfrm>
          <a:custGeom>
            <a:avLst/>
            <a:gdLst/>
            <a:ahLst/>
            <a:cxnLst/>
            <a:rect l="l" t="t" r="r" b="b"/>
            <a:pathLst>
              <a:path w="4397481" h="3351888">
                <a:moveTo>
                  <a:pt x="0" y="0"/>
                </a:moveTo>
                <a:lnTo>
                  <a:pt x="4397481" y="0"/>
                </a:lnTo>
                <a:lnTo>
                  <a:pt x="4397481" y="3351888"/>
                </a:lnTo>
                <a:lnTo>
                  <a:pt x="1552363" y="3351888"/>
                </a:lnTo>
                <a:close/>
              </a:path>
            </a:pathLst>
          </a:cu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CF2A3684-1C12-4275-9FD8-F319844671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473" r="2829" b="2"/>
          <a:stretch/>
        </p:blipFill>
        <p:spPr>
          <a:xfrm>
            <a:off x="20" y="523220"/>
            <a:ext cx="9154673" cy="6340265"/>
          </a:xfrm>
          <a:custGeom>
            <a:avLst/>
            <a:gdLst/>
            <a:ahLst/>
            <a:cxnLst/>
            <a:rect l="l" t="t" r="r" b="b"/>
            <a:pathLst>
              <a:path w="9154693" h="6863485">
                <a:moveTo>
                  <a:pt x="0" y="0"/>
                </a:moveTo>
                <a:lnTo>
                  <a:pt x="5976000" y="0"/>
                </a:lnTo>
                <a:lnTo>
                  <a:pt x="9154693" y="6863485"/>
                </a:lnTo>
                <a:lnTo>
                  <a:pt x="0" y="6863485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3074" name="Picture 2" descr="Resultado de imagen para niveles superiores del pensamiento">
            <a:extLst>
              <a:ext uri="{FF2B5EF4-FFF2-40B4-BE49-F238E27FC236}">
                <a16:creationId xmlns:a16="http://schemas.microsoft.com/office/drawing/2014/main" id="{E9CF7EDA-9CAE-4E8B-B8E5-71B9976408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345" r="-1" b="22850"/>
          <a:stretch/>
        </p:blipFill>
        <p:spPr bwMode="auto">
          <a:xfrm>
            <a:off x="6168189" y="523220"/>
            <a:ext cx="6023811" cy="2823184"/>
          </a:xfrm>
          <a:custGeom>
            <a:avLst/>
            <a:gdLst/>
            <a:ahLst/>
            <a:cxnLst/>
            <a:rect l="l" t="t" r="r" b="b"/>
            <a:pathLst>
              <a:path w="6023811" h="3346404">
                <a:moveTo>
                  <a:pt x="0" y="0"/>
                </a:moveTo>
                <a:lnTo>
                  <a:pt x="6023811" y="0"/>
                </a:lnTo>
                <a:lnTo>
                  <a:pt x="6023811" y="3346404"/>
                </a:lnTo>
                <a:lnTo>
                  <a:pt x="1549824" y="3346404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29D39AC6-3DD9-4B66-A757-FAF3BAF8AD4A}"/>
              </a:ext>
            </a:extLst>
          </p:cNvPr>
          <p:cNvSpPr txBox="1"/>
          <p:nvPr/>
        </p:nvSpPr>
        <p:spPr>
          <a:xfrm>
            <a:off x="1012391" y="0"/>
            <a:ext cx="369734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CO" sz="2800" dirty="0">
                <a:latin typeface="Trebuchet MS" panose="020B0603020202020204" pitchFamily="34" charset="0"/>
              </a:rPr>
              <a:t>Atención al detalle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AF53061C-04DA-4F2A-9766-A2B1F982F42E}"/>
              </a:ext>
            </a:extLst>
          </p:cNvPr>
          <p:cNvSpPr txBox="1"/>
          <p:nvPr/>
        </p:nvSpPr>
        <p:spPr>
          <a:xfrm>
            <a:off x="9180094" y="6277341"/>
            <a:ext cx="276695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CO" sz="2800" dirty="0">
                <a:latin typeface="Trebuchet MS" panose="020B0603020202020204" pitchFamily="34" charset="0"/>
              </a:rPr>
              <a:t>Problemas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354BE2B4-8417-436E-B8EC-A063A6DC5840}"/>
              </a:ext>
            </a:extLst>
          </p:cNvPr>
          <p:cNvSpPr txBox="1"/>
          <p:nvPr/>
        </p:nvSpPr>
        <p:spPr>
          <a:xfrm>
            <a:off x="7852647" y="0"/>
            <a:ext cx="302525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419" sz="2800" dirty="0">
                <a:latin typeface="Trebuchet MS" panose="020B0603020202020204" pitchFamily="34" charset="0"/>
              </a:rPr>
              <a:t>R</a:t>
            </a:r>
            <a:r>
              <a:rPr lang="es-CO" sz="2800" dirty="0">
                <a:latin typeface="Trebuchet MS" panose="020B0603020202020204" pitchFamily="34" charset="0"/>
              </a:rPr>
              <a:t>azonamiento</a:t>
            </a:r>
          </a:p>
        </p:txBody>
      </p:sp>
    </p:spTree>
    <p:extLst>
      <p:ext uri="{BB962C8B-B14F-4D97-AF65-F5344CB8AC3E}">
        <p14:creationId xmlns:p14="http://schemas.microsoft.com/office/powerpoint/2010/main" val="33739596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AA72BD9-2C5A-4EDC-931F-5AA08EACA0F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5C6859B-0B28-440A-A652-57FF424C14D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360" t="-1" r="21587" b="-1"/>
          <a:stretch/>
        </p:blipFill>
        <p:spPr>
          <a:xfrm>
            <a:off x="3522466" y="0"/>
            <a:ext cx="866953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DD3981AC-7B61-4947-BCF3-F7AA7FA385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8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5D4142C-5077-457F-A6AD-3FECFDB396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62559" y="605790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Rectangle 14">
            <a:extLst>
              <a:ext uri="{FF2B5EF4-FFF2-40B4-BE49-F238E27FC236}">
                <a16:creationId xmlns:a16="http://schemas.microsoft.com/office/drawing/2014/main" id="{7A5F0580-5EE9-419F-96EE-B6529EF6E7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8244" y="2443480"/>
            <a:ext cx="3300984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E5FAE8E-D40C-42B0-A61A-385B8AA4D7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1093" y="2718054"/>
            <a:ext cx="3547763" cy="3207258"/>
          </a:xfrm>
        </p:spPr>
        <p:txBody>
          <a:bodyPr anchor="t">
            <a:normAutofit/>
          </a:bodyPr>
          <a:lstStyle/>
          <a:p>
            <a:pPr algn="just"/>
            <a:r>
              <a:rPr lang="es-419" dirty="0">
                <a:effectLst/>
                <a:latin typeface="Segoe UI" panose="020B0502040204020203" pitchFamily="34" charset="0"/>
              </a:rPr>
              <a:t>Las personas que están cansadas tienden a ser menos productivas en el trabajo.</a:t>
            </a:r>
            <a:endParaRPr lang="es-419" dirty="0">
              <a:effectLst/>
              <a:latin typeface="Arial" panose="020B0604020202020204" pitchFamily="34" charset="0"/>
            </a:endParaRPr>
          </a:p>
          <a:p>
            <a:endParaRPr lang="es-CO" sz="1700" dirty="0"/>
          </a:p>
        </p:txBody>
      </p:sp>
    </p:spTree>
    <p:extLst>
      <p:ext uri="{BB962C8B-B14F-4D97-AF65-F5344CB8AC3E}">
        <p14:creationId xmlns:p14="http://schemas.microsoft.com/office/powerpoint/2010/main" val="29753194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angle 34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E311479-3B04-4B32-8071-E344E5F1F53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819" r="4572"/>
          <a:stretch/>
        </p:blipFill>
        <p:spPr>
          <a:xfrm>
            <a:off x="134504" y="24233"/>
            <a:ext cx="3296556" cy="2780924"/>
          </a:xfrm>
          <a:custGeom>
            <a:avLst/>
            <a:gdLst/>
            <a:ahLst/>
            <a:cxnLst/>
            <a:rect l="l" t="t" r="r" b="b"/>
            <a:pathLst>
              <a:path w="3296556" h="2780924">
                <a:moveTo>
                  <a:pt x="452902" y="0"/>
                </a:moveTo>
                <a:lnTo>
                  <a:pt x="2843654" y="0"/>
                </a:lnTo>
                <a:lnTo>
                  <a:pt x="2920169" y="84188"/>
                </a:lnTo>
                <a:cubicBezTo>
                  <a:pt x="3155306" y="369108"/>
                  <a:pt x="3296556" y="734382"/>
                  <a:pt x="3296556" y="1132646"/>
                </a:cubicBezTo>
                <a:cubicBezTo>
                  <a:pt x="3296556" y="2042964"/>
                  <a:pt x="2558596" y="2780924"/>
                  <a:pt x="1648278" y="2780924"/>
                </a:cubicBezTo>
                <a:cubicBezTo>
                  <a:pt x="737960" y="2780924"/>
                  <a:pt x="0" y="2042964"/>
                  <a:pt x="0" y="1132646"/>
                </a:cubicBezTo>
                <a:cubicBezTo>
                  <a:pt x="0" y="734382"/>
                  <a:pt x="141250" y="369108"/>
                  <a:pt x="376387" y="84188"/>
                </a:cubicBezTo>
                <a:close/>
              </a:path>
            </a:pathLst>
          </a:custGeom>
          <a:ln w="28575">
            <a:noFill/>
          </a:ln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94CD3431-116A-4E60-806D-96C737466E1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06" r="25747" b="4"/>
          <a:stretch/>
        </p:blipFill>
        <p:spPr>
          <a:xfrm>
            <a:off x="5703722" y="3503338"/>
            <a:ext cx="1985942" cy="1985942"/>
          </a:xfrm>
          <a:custGeom>
            <a:avLst/>
            <a:gdLst/>
            <a:ahLst/>
            <a:cxnLst/>
            <a:rect l="l" t="t" r="r" b="b"/>
            <a:pathLst>
              <a:path w="2388070" h="2388070">
                <a:moveTo>
                  <a:pt x="1194035" y="0"/>
                </a:moveTo>
                <a:cubicBezTo>
                  <a:pt x="1853482" y="0"/>
                  <a:pt x="2388070" y="534588"/>
                  <a:pt x="2388070" y="1194035"/>
                </a:cubicBezTo>
                <a:cubicBezTo>
                  <a:pt x="2388070" y="1853482"/>
                  <a:pt x="1853482" y="2388070"/>
                  <a:pt x="1194035" y="2388070"/>
                </a:cubicBezTo>
                <a:cubicBezTo>
                  <a:pt x="534588" y="2388070"/>
                  <a:pt x="0" y="1853482"/>
                  <a:pt x="0" y="1194035"/>
                </a:cubicBezTo>
                <a:cubicBezTo>
                  <a:pt x="0" y="534588"/>
                  <a:pt x="534588" y="0"/>
                  <a:pt x="1194035" y="0"/>
                </a:cubicBezTo>
                <a:close/>
              </a:path>
            </a:pathLst>
          </a:custGeom>
          <a:ln w="28575">
            <a:noFill/>
          </a:ln>
        </p:spPr>
      </p:pic>
      <p:grpSp>
        <p:nvGrpSpPr>
          <p:cNvPr id="50" name="Group 36">
            <a:extLst>
              <a:ext uri="{FF2B5EF4-FFF2-40B4-BE49-F238E27FC236}">
                <a16:creationId xmlns:a16="http://schemas.microsoft.com/office/drawing/2014/main" id="{9A15111C-2752-4649-B55B-B93FF93F97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970386" y="3089774"/>
            <a:ext cx="413564" cy="413564"/>
            <a:chOff x="817371" y="4276255"/>
            <a:chExt cx="413564" cy="413564"/>
          </a:xfrm>
          <a:solidFill>
            <a:srgbClr val="FFFFFF"/>
          </a:solidFill>
        </p:grpSpPr>
        <p:sp>
          <p:nvSpPr>
            <p:cNvPr id="38" name="Graphic 212">
              <a:extLst>
                <a:ext uri="{FF2B5EF4-FFF2-40B4-BE49-F238E27FC236}">
                  <a16:creationId xmlns:a16="http://schemas.microsoft.com/office/drawing/2014/main" id="{877E3FF1-E4B8-49CB-9DD6-7D2067808F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7371" y="4276255"/>
              <a:ext cx="413564" cy="413564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grp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51" name="Graphic 212">
              <a:extLst>
                <a:ext uri="{FF2B5EF4-FFF2-40B4-BE49-F238E27FC236}">
                  <a16:creationId xmlns:a16="http://schemas.microsoft.com/office/drawing/2014/main" id="{945D9A4A-CCDB-40CE-BD57-15BE15B877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7371" y="4276255"/>
              <a:ext cx="413564" cy="413564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grp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</p:grpSp>
      <p:grpSp>
        <p:nvGrpSpPr>
          <p:cNvPr id="52" name="Group 40">
            <a:extLst>
              <a:ext uri="{FF2B5EF4-FFF2-40B4-BE49-F238E27FC236}">
                <a16:creationId xmlns:a16="http://schemas.microsoft.com/office/drawing/2014/main" id="{3252BE53-F601-4AC0-A0B5-406150E551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970386" y="3089774"/>
            <a:ext cx="413564" cy="413564"/>
            <a:chOff x="817371" y="4276255"/>
            <a:chExt cx="413564" cy="413564"/>
          </a:xfrm>
          <a:solidFill>
            <a:schemeClr val="accent2">
              <a:alpha val="30000"/>
            </a:schemeClr>
          </a:solidFill>
        </p:grpSpPr>
        <p:sp>
          <p:nvSpPr>
            <p:cNvPr id="42" name="Graphic 212">
              <a:extLst>
                <a:ext uri="{FF2B5EF4-FFF2-40B4-BE49-F238E27FC236}">
                  <a16:creationId xmlns:a16="http://schemas.microsoft.com/office/drawing/2014/main" id="{CA96D92A-5EB4-406C-A349-90C8A2D3F2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7371" y="4276255"/>
              <a:ext cx="413564" cy="413564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grp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sp>
          <p:nvSpPr>
            <p:cNvPr id="53" name="Graphic 212">
              <a:extLst>
                <a:ext uri="{FF2B5EF4-FFF2-40B4-BE49-F238E27FC236}">
                  <a16:creationId xmlns:a16="http://schemas.microsoft.com/office/drawing/2014/main" id="{DD59B0EE-5C61-4659-8B76-79E8722B6A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17371" y="4276255"/>
              <a:ext cx="413564" cy="413564"/>
            </a:xfrm>
            <a:custGeom>
              <a:avLst/>
              <a:gdLst>
                <a:gd name="connsiteX0" fmla="*/ 403574 w 807148"/>
                <a:gd name="connsiteY0" fmla="*/ 0 h 807148"/>
                <a:gd name="connsiteX1" fmla="*/ 0 w 807148"/>
                <a:gd name="connsiteY1" fmla="*/ 403574 h 807148"/>
                <a:gd name="connsiteX2" fmla="*/ 403574 w 807148"/>
                <a:gd name="connsiteY2" fmla="*/ 807149 h 807148"/>
                <a:gd name="connsiteX3" fmla="*/ 807149 w 807148"/>
                <a:gd name="connsiteY3" fmla="*/ 403574 h 807148"/>
                <a:gd name="connsiteX4" fmla="*/ 403574 w 807148"/>
                <a:gd name="connsiteY4" fmla="*/ 0 h 807148"/>
                <a:gd name="connsiteX5" fmla="*/ 403574 w 807148"/>
                <a:gd name="connsiteY5" fmla="*/ 667988 h 807148"/>
                <a:gd name="connsiteX6" fmla="*/ 139160 w 807148"/>
                <a:gd name="connsiteY6" fmla="*/ 403574 h 807148"/>
                <a:gd name="connsiteX7" fmla="*/ 403574 w 807148"/>
                <a:gd name="connsiteY7" fmla="*/ 139160 h 807148"/>
                <a:gd name="connsiteX8" fmla="*/ 667988 w 807148"/>
                <a:gd name="connsiteY8" fmla="*/ 403574 h 807148"/>
                <a:gd name="connsiteX9" fmla="*/ 403574 w 807148"/>
                <a:gd name="connsiteY9" fmla="*/ 667988 h 8071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807148" h="807148">
                  <a:moveTo>
                    <a:pt x="403574" y="0"/>
                  </a:moveTo>
                  <a:cubicBezTo>
                    <a:pt x="180689" y="0"/>
                    <a:pt x="0" y="180689"/>
                    <a:pt x="0" y="403574"/>
                  </a:cubicBezTo>
                  <a:cubicBezTo>
                    <a:pt x="0" y="626459"/>
                    <a:pt x="180689" y="807149"/>
                    <a:pt x="403574" y="807149"/>
                  </a:cubicBezTo>
                  <a:cubicBezTo>
                    <a:pt x="626459" y="807149"/>
                    <a:pt x="807149" y="626459"/>
                    <a:pt x="807149" y="403574"/>
                  </a:cubicBezTo>
                  <a:cubicBezTo>
                    <a:pt x="807149" y="180689"/>
                    <a:pt x="626459" y="0"/>
                    <a:pt x="403574" y="0"/>
                  </a:cubicBezTo>
                  <a:close/>
                  <a:moveTo>
                    <a:pt x="403574" y="667988"/>
                  </a:moveTo>
                  <a:cubicBezTo>
                    <a:pt x="257556" y="667988"/>
                    <a:pt x="139160" y="549593"/>
                    <a:pt x="139160" y="403574"/>
                  </a:cubicBezTo>
                  <a:cubicBezTo>
                    <a:pt x="139160" y="257556"/>
                    <a:pt x="257556" y="139160"/>
                    <a:pt x="403574" y="139160"/>
                  </a:cubicBezTo>
                  <a:cubicBezTo>
                    <a:pt x="549593" y="139160"/>
                    <a:pt x="667988" y="257556"/>
                    <a:pt x="667988" y="403574"/>
                  </a:cubicBezTo>
                  <a:cubicBezTo>
                    <a:pt x="667988" y="549593"/>
                    <a:pt x="549593" y="667988"/>
                    <a:pt x="403574" y="667988"/>
                  </a:cubicBezTo>
                  <a:close/>
                </a:path>
              </a:pathLst>
            </a:custGeom>
            <a:grp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</p:grpSp>
      <p:pic>
        <p:nvPicPr>
          <p:cNvPr id="7" name="Imagen 6">
            <a:extLst>
              <a:ext uri="{FF2B5EF4-FFF2-40B4-BE49-F238E27FC236}">
                <a16:creationId xmlns:a16="http://schemas.microsoft.com/office/drawing/2014/main" id="{DB490BF3-568D-44CA-9815-8F2D02E73B3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490" r="10512" b="2"/>
          <a:stretch/>
        </p:blipFill>
        <p:spPr>
          <a:xfrm>
            <a:off x="9032711" y="465138"/>
            <a:ext cx="2831418" cy="2831418"/>
          </a:xfrm>
          <a:custGeom>
            <a:avLst/>
            <a:gdLst/>
            <a:ahLst/>
            <a:cxnLst/>
            <a:rect l="l" t="t" r="r" b="b"/>
            <a:pathLst>
              <a:path w="2388070" h="2388070">
                <a:moveTo>
                  <a:pt x="1194035" y="0"/>
                </a:moveTo>
                <a:cubicBezTo>
                  <a:pt x="1853482" y="0"/>
                  <a:pt x="2388070" y="534588"/>
                  <a:pt x="2388070" y="1194035"/>
                </a:cubicBezTo>
                <a:cubicBezTo>
                  <a:pt x="2388070" y="1853482"/>
                  <a:pt x="1853482" y="2388070"/>
                  <a:pt x="1194035" y="2388070"/>
                </a:cubicBezTo>
                <a:cubicBezTo>
                  <a:pt x="534588" y="2388070"/>
                  <a:pt x="0" y="1853482"/>
                  <a:pt x="0" y="1194035"/>
                </a:cubicBezTo>
                <a:cubicBezTo>
                  <a:pt x="0" y="534588"/>
                  <a:pt x="534588" y="0"/>
                  <a:pt x="1194035" y="0"/>
                </a:cubicBezTo>
                <a:close/>
              </a:path>
            </a:pathLst>
          </a:custGeom>
          <a:ln w="28575">
            <a:noFill/>
          </a:ln>
        </p:spPr>
      </p:pic>
      <p:grpSp>
        <p:nvGrpSpPr>
          <p:cNvPr id="54" name="Group 44">
            <a:extLst>
              <a:ext uri="{FF2B5EF4-FFF2-40B4-BE49-F238E27FC236}">
                <a16:creationId xmlns:a16="http://schemas.microsoft.com/office/drawing/2014/main" id="{698DC1B4-9C49-491A-B0C4-CF9ABED0C7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5613969"/>
            <a:ext cx="1861854" cy="717514"/>
            <a:chOff x="0" y="377893"/>
            <a:chExt cx="1861854" cy="717514"/>
          </a:xfrm>
          <a:solidFill>
            <a:schemeClr val="bg1"/>
          </a:solidFill>
        </p:grpSpPr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C5A741B9-65EC-4C5B-9FE0-4A18575771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37789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55" name="Freeform: Shape 46">
              <a:extLst>
                <a:ext uri="{FF2B5EF4-FFF2-40B4-BE49-F238E27FC236}">
                  <a16:creationId xmlns:a16="http://schemas.microsoft.com/office/drawing/2014/main" id="{C0BB4301-41FA-4453-956F-A11CC664B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1762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7283F24-9786-4512-8544-E811A324A2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92859" y="1972622"/>
            <a:ext cx="5217173" cy="1682969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419" b="0" i="0" dirty="0">
                <a:solidFill>
                  <a:schemeClr val="bg1"/>
                </a:solidFill>
                <a:effectLst/>
                <a:latin typeface="Trebuchet MS" panose="020B0603020202020204" pitchFamily="34" charset="0"/>
              </a:rPr>
              <a:t>“El descanso afecta a casi todos los tejidos de nuestro cuerpo”</a:t>
            </a:r>
            <a:endParaRPr lang="es-CO" dirty="0">
              <a:solidFill>
                <a:schemeClr val="bg1"/>
              </a:solidFill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41EE9C4-A55D-442F-8A1D-E49D2A4397F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1924" r="21529" b="3"/>
          <a:stretch/>
        </p:blipFill>
        <p:spPr>
          <a:xfrm>
            <a:off x="930927" y="4052844"/>
            <a:ext cx="2965878" cy="2785428"/>
          </a:xfrm>
          <a:custGeom>
            <a:avLst/>
            <a:gdLst/>
            <a:ahLst/>
            <a:cxnLst/>
            <a:rect l="l" t="t" r="r" b="b"/>
            <a:pathLst>
              <a:path w="2965878" h="2785428">
                <a:moveTo>
                  <a:pt x="1482939" y="0"/>
                </a:moveTo>
                <a:cubicBezTo>
                  <a:pt x="2301943" y="0"/>
                  <a:pt x="2965878" y="663935"/>
                  <a:pt x="2965878" y="1482939"/>
                </a:cubicBezTo>
                <a:cubicBezTo>
                  <a:pt x="2965878" y="1994817"/>
                  <a:pt x="2706529" y="2446120"/>
                  <a:pt x="2312064" y="2712615"/>
                </a:cubicBezTo>
                <a:lnTo>
                  <a:pt x="2192211" y="2785428"/>
                </a:lnTo>
                <a:lnTo>
                  <a:pt x="773668" y="2785428"/>
                </a:lnTo>
                <a:lnTo>
                  <a:pt x="653814" y="2712615"/>
                </a:lnTo>
                <a:cubicBezTo>
                  <a:pt x="259350" y="2446120"/>
                  <a:pt x="0" y="1994817"/>
                  <a:pt x="0" y="1482939"/>
                </a:cubicBezTo>
                <a:cubicBezTo>
                  <a:pt x="0" y="663935"/>
                  <a:pt x="663935" y="0"/>
                  <a:pt x="1482939" y="0"/>
                </a:cubicBezTo>
                <a:close/>
              </a:path>
            </a:pathLst>
          </a:custGeom>
          <a:ln w="28575">
            <a:noFill/>
          </a:ln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42D2E746-7635-4868-9A41-8A3F965BE8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22898" y="4950067"/>
            <a:ext cx="3669102" cy="1907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5360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15">
            <a:extLst>
              <a:ext uri="{FF2B5EF4-FFF2-40B4-BE49-F238E27FC236}">
                <a16:creationId xmlns:a16="http://schemas.microsoft.com/office/drawing/2014/main" id="{2DAA6C16-BF9B-4A3E-BC70-EE6015D4F9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2933C15-7052-43E2-BC34-A8D213DF31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507" r="1" b="1"/>
          <a:stretch/>
        </p:blipFill>
        <p:spPr>
          <a:xfrm>
            <a:off x="6" y="-1"/>
            <a:ext cx="6000749" cy="3911828"/>
          </a:xfrm>
          <a:custGeom>
            <a:avLst/>
            <a:gdLst/>
            <a:ahLst/>
            <a:cxnLst/>
            <a:rect l="l" t="t" r="r" b="b"/>
            <a:pathLst>
              <a:path w="6000749" h="3911828">
                <a:moveTo>
                  <a:pt x="0" y="0"/>
                </a:moveTo>
                <a:lnTo>
                  <a:pt x="6000749" y="0"/>
                </a:lnTo>
                <a:lnTo>
                  <a:pt x="6000749" y="3767827"/>
                </a:lnTo>
                <a:lnTo>
                  <a:pt x="5572124" y="3740378"/>
                </a:lnTo>
                <a:lnTo>
                  <a:pt x="0" y="3911828"/>
                </a:lnTo>
                <a:close/>
              </a:path>
            </a:pathLst>
          </a:cu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AAB6F04E-DC8C-41D0-98CC-352C12835E1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079" r="3024" b="-1"/>
          <a:stretch/>
        </p:blipFill>
        <p:spPr>
          <a:xfrm>
            <a:off x="6191245" y="-1"/>
            <a:ext cx="6000750" cy="3988028"/>
          </a:xfrm>
          <a:custGeom>
            <a:avLst/>
            <a:gdLst/>
            <a:ahLst/>
            <a:cxnLst/>
            <a:rect l="l" t="t" r="r" b="b"/>
            <a:pathLst>
              <a:path w="6000750" h="3988028">
                <a:moveTo>
                  <a:pt x="0" y="0"/>
                </a:moveTo>
                <a:lnTo>
                  <a:pt x="6000750" y="0"/>
                </a:lnTo>
                <a:lnTo>
                  <a:pt x="6000750" y="797153"/>
                </a:lnTo>
                <a:lnTo>
                  <a:pt x="6000750" y="2634343"/>
                </a:lnTo>
                <a:lnTo>
                  <a:pt x="6000750" y="3911828"/>
                </a:lnTo>
                <a:lnTo>
                  <a:pt x="3248025" y="3988028"/>
                </a:lnTo>
                <a:lnTo>
                  <a:pt x="0" y="3780026"/>
                </a:lnTo>
                <a:close/>
              </a:path>
            </a:pathLst>
          </a:custGeom>
        </p:spPr>
      </p:pic>
      <p:grpSp>
        <p:nvGrpSpPr>
          <p:cNvPr id="29" name="Group 17">
            <a:extLst>
              <a:ext uri="{FF2B5EF4-FFF2-40B4-BE49-F238E27FC236}">
                <a16:creationId xmlns:a16="http://schemas.microsoft.com/office/drawing/2014/main" id="{A4AE1828-51FD-4AD7-BCF6-9AF5C696CE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528992"/>
            <a:ext cx="12192000" cy="757168"/>
            <a:chOff x="0" y="2959818"/>
            <a:chExt cx="12192000" cy="757168"/>
          </a:xfrm>
        </p:grpSpPr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8542C7CD-02BE-4ADE-8D2F-DFB759D71A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959818"/>
              <a:ext cx="12192000" cy="757168"/>
            </a:xfrm>
            <a:custGeom>
              <a:avLst/>
              <a:gdLst>
                <a:gd name="connsiteX0" fmla="*/ 0 w 12192000"/>
                <a:gd name="connsiteY0" fmla="*/ 0 h 757168"/>
                <a:gd name="connsiteX1" fmla="*/ 41653 w 12192000"/>
                <a:gd name="connsiteY1" fmla="*/ 6945 h 757168"/>
                <a:gd name="connsiteX2" fmla="*/ 81317 w 12192000"/>
                <a:gd name="connsiteY2" fmla="*/ 15509 h 757168"/>
                <a:gd name="connsiteX3" fmla="*/ 114150 w 12192000"/>
                <a:gd name="connsiteY3" fmla="*/ 28105 h 757168"/>
                <a:gd name="connsiteX4" fmla="*/ 214865 w 12192000"/>
                <a:gd name="connsiteY4" fmla="*/ 58374 h 757168"/>
                <a:gd name="connsiteX5" fmla="*/ 299237 w 12192000"/>
                <a:gd name="connsiteY5" fmla="*/ 63560 h 757168"/>
                <a:gd name="connsiteX6" fmla="*/ 415570 w 12192000"/>
                <a:gd name="connsiteY6" fmla="*/ 83774 h 757168"/>
                <a:gd name="connsiteX7" fmla="*/ 633210 w 12192000"/>
                <a:gd name="connsiteY7" fmla="*/ 109108 h 757168"/>
                <a:gd name="connsiteX8" fmla="*/ 677567 w 12192000"/>
                <a:gd name="connsiteY8" fmla="*/ 119446 h 757168"/>
                <a:gd name="connsiteX9" fmla="*/ 946429 w 12192000"/>
                <a:gd name="connsiteY9" fmla="*/ 171502 h 757168"/>
                <a:gd name="connsiteX10" fmla="*/ 1163367 w 12192000"/>
                <a:gd name="connsiteY10" fmla="*/ 182106 h 757168"/>
                <a:gd name="connsiteX11" fmla="*/ 1180337 w 12192000"/>
                <a:gd name="connsiteY11" fmla="*/ 181279 h 757168"/>
                <a:gd name="connsiteX12" fmla="*/ 1263939 w 12192000"/>
                <a:gd name="connsiteY12" fmla="*/ 173070 h 757168"/>
                <a:gd name="connsiteX13" fmla="*/ 1392213 w 12192000"/>
                <a:gd name="connsiteY13" fmla="*/ 183225 h 757168"/>
                <a:gd name="connsiteX14" fmla="*/ 1479752 w 12192000"/>
                <a:gd name="connsiteY14" fmla="*/ 205174 h 757168"/>
                <a:gd name="connsiteX15" fmla="*/ 1589813 w 12192000"/>
                <a:gd name="connsiteY15" fmla="*/ 211706 h 757168"/>
                <a:gd name="connsiteX16" fmla="*/ 1716264 w 12192000"/>
                <a:gd name="connsiteY16" fmla="*/ 207459 h 757168"/>
                <a:gd name="connsiteX17" fmla="*/ 1772900 w 12192000"/>
                <a:gd name="connsiteY17" fmla="*/ 208137 h 757168"/>
                <a:gd name="connsiteX18" fmla="*/ 1929319 w 12192000"/>
                <a:gd name="connsiteY18" fmla="*/ 193822 h 757168"/>
                <a:gd name="connsiteX19" fmla="*/ 2021514 w 12192000"/>
                <a:gd name="connsiteY19" fmla="*/ 204186 h 757168"/>
                <a:gd name="connsiteX20" fmla="*/ 2111753 w 12192000"/>
                <a:gd name="connsiteY20" fmla="*/ 223797 h 757168"/>
                <a:gd name="connsiteX21" fmla="*/ 2169356 w 12192000"/>
                <a:gd name="connsiteY21" fmla="*/ 241125 h 757168"/>
                <a:gd name="connsiteX22" fmla="*/ 2286638 w 12192000"/>
                <a:gd name="connsiteY22" fmla="*/ 257382 h 757168"/>
                <a:gd name="connsiteX23" fmla="*/ 2308368 w 12192000"/>
                <a:gd name="connsiteY23" fmla="*/ 256995 h 757168"/>
                <a:gd name="connsiteX24" fmla="*/ 2660621 w 12192000"/>
                <a:gd name="connsiteY24" fmla="*/ 262863 h 757168"/>
                <a:gd name="connsiteX25" fmla="*/ 2801134 w 12192000"/>
                <a:gd name="connsiteY25" fmla="*/ 250006 h 757168"/>
                <a:gd name="connsiteX26" fmla="*/ 2830994 w 12192000"/>
                <a:gd name="connsiteY26" fmla="*/ 249091 h 757168"/>
                <a:gd name="connsiteX27" fmla="*/ 3129084 w 12192000"/>
                <a:gd name="connsiteY27" fmla="*/ 242009 h 757168"/>
                <a:gd name="connsiteX28" fmla="*/ 3162162 w 12192000"/>
                <a:gd name="connsiteY28" fmla="*/ 242789 h 757168"/>
                <a:gd name="connsiteX29" fmla="*/ 3254072 w 12192000"/>
                <a:gd name="connsiteY29" fmla="*/ 251612 h 757168"/>
                <a:gd name="connsiteX30" fmla="*/ 3473491 w 12192000"/>
                <a:gd name="connsiteY30" fmla="*/ 221903 h 757168"/>
                <a:gd name="connsiteX31" fmla="*/ 3691860 w 12192000"/>
                <a:gd name="connsiteY31" fmla="*/ 219228 h 757168"/>
                <a:gd name="connsiteX32" fmla="*/ 3811494 w 12192000"/>
                <a:gd name="connsiteY32" fmla="*/ 225691 h 757168"/>
                <a:gd name="connsiteX33" fmla="*/ 3897533 w 12192000"/>
                <a:gd name="connsiteY33" fmla="*/ 220087 h 757168"/>
                <a:gd name="connsiteX34" fmla="*/ 4109430 w 12192000"/>
                <a:gd name="connsiteY34" fmla="*/ 200477 h 757168"/>
                <a:gd name="connsiteX35" fmla="*/ 4208772 w 12192000"/>
                <a:gd name="connsiteY35" fmla="*/ 200914 h 757168"/>
                <a:gd name="connsiteX36" fmla="*/ 4314641 w 12192000"/>
                <a:gd name="connsiteY36" fmla="*/ 196159 h 757168"/>
                <a:gd name="connsiteX37" fmla="*/ 4577622 w 12192000"/>
                <a:gd name="connsiteY37" fmla="*/ 163774 h 757168"/>
                <a:gd name="connsiteX38" fmla="*/ 4790345 w 12192000"/>
                <a:gd name="connsiteY38" fmla="*/ 177592 h 757168"/>
                <a:gd name="connsiteX39" fmla="*/ 4926164 w 12192000"/>
                <a:gd name="connsiteY39" fmla="*/ 184139 h 757168"/>
                <a:gd name="connsiteX40" fmla="*/ 5088812 w 12192000"/>
                <a:gd name="connsiteY40" fmla="*/ 177401 h 757168"/>
                <a:gd name="connsiteX41" fmla="*/ 5222466 w 12192000"/>
                <a:gd name="connsiteY41" fmla="*/ 162082 h 757168"/>
                <a:gd name="connsiteX42" fmla="*/ 5406528 w 12192000"/>
                <a:gd name="connsiteY42" fmla="*/ 153987 h 757168"/>
                <a:gd name="connsiteX43" fmla="*/ 5590716 w 12192000"/>
                <a:gd name="connsiteY43" fmla="*/ 129490 h 757168"/>
                <a:gd name="connsiteX44" fmla="*/ 5719429 w 12192000"/>
                <a:gd name="connsiteY44" fmla="*/ 110099 h 757168"/>
                <a:gd name="connsiteX45" fmla="*/ 5897895 w 12192000"/>
                <a:gd name="connsiteY45" fmla="*/ 96368 h 757168"/>
                <a:gd name="connsiteX46" fmla="*/ 6169957 w 12192000"/>
                <a:gd name="connsiteY46" fmla="*/ 94411 h 757168"/>
                <a:gd name="connsiteX47" fmla="*/ 6294827 w 12192000"/>
                <a:gd name="connsiteY47" fmla="*/ 99236 h 757168"/>
                <a:gd name="connsiteX48" fmla="*/ 6494261 w 12192000"/>
                <a:gd name="connsiteY48" fmla="*/ 71724 h 757168"/>
                <a:gd name="connsiteX49" fmla="*/ 6579627 w 12192000"/>
                <a:gd name="connsiteY49" fmla="*/ 57883 h 757168"/>
                <a:gd name="connsiteX50" fmla="*/ 6654800 w 12192000"/>
                <a:gd name="connsiteY50" fmla="*/ 77086 h 757168"/>
                <a:gd name="connsiteX51" fmla="*/ 6703059 w 12192000"/>
                <a:gd name="connsiteY51" fmla="*/ 97166 h 757168"/>
                <a:gd name="connsiteX52" fmla="*/ 6859445 w 12192000"/>
                <a:gd name="connsiteY52" fmla="*/ 90481 h 757168"/>
                <a:gd name="connsiteX53" fmla="*/ 7025414 w 12192000"/>
                <a:gd name="connsiteY53" fmla="*/ 83536 h 757168"/>
                <a:gd name="connsiteX54" fmla="*/ 7144137 w 12192000"/>
                <a:gd name="connsiteY54" fmla="*/ 79264 h 757168"/>
                <a:gd name="connsiteX55" fmla="*/ 7291235 w 12192000"/>
                <a:gd name="connsiteY55" fmla="*/ 95367 h 757168"/>
                <a:gd name="connsiteX56" fmla="*/ 7407395 w 12192000"/>
                <a:gd name="connsiteY56" fmla="*/ 104888 h 757168"/>
                <a:gd name="connsiteX57" fmla="*/ 7500837 w 12192000"/>
                <a:gd name="connsiteY57" fmla="*/ 119515 h 757168"/>
                <a:gd name="connsiteX58" fmla="*/ 7533567 w 12192000"/>
                <a:gd name="connsiteY58" fmla="*/ 126955 h 757168"/>
                <a:gd name="connsiteX59" fmla="*/ 7792910 w 12192000"/>
                <a:gd name="connsiteY59" fmla="*/ 185188 h 757168"/>
                <a:gd name="connsiteX60" fmla="*/ 8070699 w 12192000"/>
                <a:gd name="connsiteY60" fmla="*/ 235423 h 757168"/>
                <a:gd name="connsiteX61" fmla="*/ 8253177 w 12192000"/>
                <a:gd name="connsiteY61" fmla="*/ 222473 h 757168"/>
                <a:gd name="connsiteX62" fmla="*/ 8320683 w 12192000"/>
                <a:gd name="connsiteY62" fmla="*/ 226393 h 757168"/>
                <a:gd name="connsiteX63" fmla="*/ 8631438 w 12192000"/>
                <a:gd name="connsiteY63" fmla="*/ 237528 h 757168"/>
                <a:gd name="connsiteX64" fmla="*/ 8686410 w 12192000"/>
                <a:gd name="connsiteY64" fmla="*/ 234877 h 757168"/>
                <a:gd name="connsiteX65" fmla="*/ 8980658 w 12192000"/>
                <a:gd name="connsiteY65" fmla="*/ 273001 h 757168"/>
                <a:gd name="connsiteX66" fmla="*/ 9087625 w 12192000"/>
                <a:gd name="connsiteY66" fmla="*/ 282423 h 757168"/>
                <a:gd name="connsiteX67" fmla="*/ 9186017 w 12192000"/>
                <a:gd name="connsiteY67" fmla="*/ 293875 h 757168"/>
                <a:gd name="connsiteX68" fmla="*/ 9323931 w 12192000"/>
                <a:gd name="connsiteY68" fmla="*/ 302628 h 757168"/>
                <a:gd name="connsiteX69" fmla="*/ 9467213 w 12192000"/>
                <a:gd name="connsiteY69" fmla="*/ 307275 h 757168"/>
                <a:gd name="connsiteX70" fmla="*/ 9626826 w 12192000"/>
                <a:gd name="connsiteY70" fmla="*/ 316213 h 757168"/>
                <a:gd name="connsiteX71" fmla="*/ 9689696 w 12192000"/>
                <a:gd name="connsiteY71" fmla="*/ 324467 h 757168"/>
                <a:gd name="connsiteX72" fmla="*/ 9860526 w 12192000"/>
                <a:gd name="connsiteY72" fmla="*/ 329986 h 757168"/>
                <a:gd name="connsiteX73" fmla="*/ 9949775 w 12192000"/>
                <a:gd name="connsiteY73" fmla="*/ 340386 h 757168"/>
                <a:gd name="connsiteX74" fmla="*/ 10097252 w 12192000"/>
                <a:gd name="connsiteY74" fmla="*/ 349262 h 757168"/>
                <a:gd name="connsiteX75" fmla="*/ 10145261 w 12192000"/>
                <a:gd name="connsiteY75" fmla="*/ 353113 h 757168"/>
                <a:gd name="connsiteX76" fmla="*/ 10188159 w 12192000"/>
                <a:gd name="connsiteY76" fmla="*/ 356124 h 757168"/>
                <a:gd name="connsiteX77" fmla="*/ 10336144 w 12192000"/>
                <a:gd name="connsiteY77" fmla="*/ 348235 h 757168"/>
                <a:gd name="connsiteX78" fmla="*/ 10466847 w 12192000"/>
                <a:gd name="connsiteY78" fmla="*/ 354131 h 757168"/>
                <a:gd name="connsiteX79" fmla="*/ 10696514 w 12192000"/>
                <a:gd name="connsiteY79" fmla="*/ 353575 h 757168"/>
                <a:gd name="connsiteX80" fmla="*/ 10746932 w 12192000"/>
                <a:gd name="connsiteY80" fmla="*/ 360606 h 757168"/>
                <a:gd name="connsiteX81" fmla="*/ 10905388 w 12192000"/>
                <a:gd name="connsiteY81" fmla="*/ 370627 h 757168"/>
                <a:gd name="connsiteX82" fmla="*/ 10995602 w 12192000"/>
                <a:gd name="connsiteY82" fmla="*/ 376691 h 757168"/>
                <a:gd name="connsiteX83" fmla="*/ 11107647 w 12192000"/>
                <a:gd name="connsiteY83" fmla="*/ 373405 h 757168"/>
                <a:gd name="connsiteX84" fmla="*/ 11302440 w 12192000"/>
                <a:gd name="connsiteY84" fmla="*/ 364156 h 757168"/>
                <a:gd name="connsiteX85" fmla="*/ 11353613 w 12192000"/>
                <a:gd name="connsiteY85" fmla="*/ 363785 h 757168"/>
                <a:gd name="connsiteX86" fmla="*/ 11447323 w 12192000"/>
                <a:gd name="connsiteY86" fmla="*/ 359346 h 757168"/>
                <a:gd name="connsiteX87" fmla="*/ 11464292 w 12192000"/>
                <a:gd name="connsiteY87" fmla="*/ 358519 h 757168"/>
                <a:gd name="connsiteX88" fmla="*/ 11607560 w 12192000"/>
                <a:gd name="connsiteY88" fmla="*/ 342370 h 757168"/>
                <a:gd name="connsiteX89" fmla="*/ 11681426 w 12192000"/>
                <a:gd name="connsiteY89" fmla="*/ 344335 h 757168"/>
                <a:gd name="connsiteX90" fmla="*/ 11893565 w 12192000"/>
                <a:gd name="connsiteY90" fmla="*/ 355261 h 757168"/>
                <a:gd name="connsiteX91" fmla="*/ 11983290 w 12192000"/>
                <a:gd name="connsiteY91" fmla="*/ 363588 h 757168"/>
                <a:gd name="connsiteX92" fmla="*/ 12192000 w 12192000"/>
                <a:gd name="connsiteY92" fmla="*/ 388018 h 757168"/>
                <a:gd name="connsiteX93" fmla="*/ 12192000 w 12192000"/>
                <a:gd name="connsiteY93" fmla="*/ 577115 h 757168"/>
                <a:gd name="connsiteX94" fmla="*/ 12157329 w 12192000"/>
                <a:gd name="connsiteY94" fmla="*/ 588862 h 757168"/>
                <a:gd name="connsiteX95" fmla="*/ 12066948 w 12192000"/>
                <a:gd name="connsiteY95" fmla="*/ 586034 h 757168"/>
                <a:gd name="connsiteX96" fmla="*/ 11911344 w 12192000"/>
                <a:gd name="connsiteY96" fmla="*/ 521599 h 757168"/>
                <a:gd name="connsiteX97" fmla="*/ 11847823 w 12192000"/>
                <a:gd name="connsiteY97" fmla="*/ 511785 h 757168"/>
                <a:gd name="connsiteX98" fmla="*/ 11737547 w 12192000"/>
                <a:gd name="connsiteY98" fmla="*/ 502380 h 757168"/>
                <a:gd name="connsiteX99" fmla="*/ 11636052 w 12192000"/>
                <a:gd name="connsiteY99" fmla="*/ 514993 h 757168"/>
                <a:gd name="connsiteX100" fmla="*/ 11394706 w 12192000"/>
                <a:gd name="connsiteY100" fmla="*/ 590867 h 757168"/>
                <a:gd name="connsiteX101" fmla="*/ 11354978 w 12192000"/>
                <a:gd name="connsiteY101" fmla="*/ 597561 h 757168"/>
                <a:gd name="connsiteX102" fmla="*/ 11285306 w 12192000"/>
                <a:gd name="connsiteY102" fmla="*/ 599825 h 757168"/>
                <a:gd name="connsiteX103" fmla="*/ 11008528 w 12192000"/>
                <a:gd name="connsiteY103" fmla="*/ 656670 h 757168"/>
                <a:gd name="connsiteX104" fmla="*/ 10948735 w 12192000"/>
                <a:gd name="connsiteY104" fmla="*/ 652964 h 757168"/>
                <a:gd name="connsiteX105" fmla="*/ 10850698 w 12192000"/>
                <a:gd name="connsiteY105" fmla="*/ 641721 h 757168"/>
                <a:gd name="connsiteX106" fmla="*/ 10744026 w 12192000"/>
                <a:gd name="connsiteY106" fmla="*/ 647769 h 757168"/>
                <a:gd name="connsiteX107" fmla="*/ 10666160 w 12192000"/>
                <a:gd name="connsiteY107" fmla="*/ 651891 h 757168"/>
                <a:gd name="connsiteX108" fmla="*/ 10450521 w 12192000"/>
                <a:gd name="connsiteY108" fmla="*/ 616552 h 757168"/>
                <a:gd name="connsiteX109" fmla="*/ 10271192 w 12192000"/>
                <a:gd name="connsiteY109" fmla="*/ 583498 h 757168"/>
                <a:gd name="connsiteX110" fmla="*/ 10246067 w 12192000"/>
                <a:gd name="connsiteY110" fmla="*/ 585423 h 757168"/>
                <a:gd name="connsiteX111" fmla="*/ 10005027 w 12192000"/>
                <a:gd name="connsiteY111" fmla="*/ 592252 h 757168"/>
                <a:gd name="connsiteX112" fmla="*/ 9898681 w 12192000"/>
                <a:gd name="connsiteY112" fmla="*/ 613195 h 757168"/>
                <a:gd name="connsiteX113" fmla="*/ 9753225 w 12192000"/>
                <a:gd name="connsiteY113" fmla="*/ 629038 h 757168"/>
                <a:gd name="connsiteX114" fmla="*/ 9591376 w 12192000"/>
                <a:gd name="connsiteY114" fmla="*/ 648601 h 757168"/>
                <a:gd name="connsiteX115" fmla="*/ 9472860 w 12192000"/>
                <a:gd name="connsiteY115" fmla="*/ 655936 h 757168"/>
                <a:gd name="connsiteX116" fmla="*/ 9299788 w 12192000"/>
                <a:gd name="connsiteY116" fmla="*/ 636945 h 757168"/>
                <a:gd name="connsiteX117" fmla="*/ 9264605 w 12192000"/>
                <a:gd name="connsiteY117" fmla="*/ 627087 h 757168"/>
                <a:gd name="connsiteX118" fmla="*/ 8926435 w 12192000"/>
                <a:gd name="connsiteY118" fmla="*/ 549269 h 757168"/>
                <a:gd name="connsiteX119" fmla="*/ 8698934 w 12192000"/>
                <a:gd name="connsiteY119" fmla="*/ 536583 h 757168"/>
                <a:gd name="connsiteX120" fmla="*/ 8622862 w 12192000"/>
                <a:gd name="connsiteY120" fmla="*/ 541563 h 757168"/>
                <a:gd name="connsiteX121" fmla="*/ 8482784 w 12192000"/>
                <a:gd name="connsiteY121" fmla="*/ 574094 h 757168"/>
                <a:gd name="connsiteX122" fmla="*/ 8421565 w 12192000"/>
                <a:gd name="connsiteY122" fmla="*/ 576610 h 757168"/>
                <a:gd name="connsiteX123" fmla="*/ 8313469 w 12192000"/>
                <a:gd name="connsiteY123" fmla="*/ 574762 h 757168"/>
                <a:gd name="connsiteX124" fmla="*/ 8079520 w 12192000"/>
                <a:gd name="connsiteY124" fmla="*/ 558685 h 757168"/>
                <a:gd name="connsiteX125" fmla="*/ 7773327 w 12192000"/>
                <a:gd name="connsiteY125" fmla="*/ 558854 h 757168"/>
                <a:gd name="connsiteX126" fmla="*/ 7652477 w 12192000"/>
                <a:gd name="connsiteY126" fmla="*/ 547561 h 757168"/>
                <a:gd name="connsiteX127" fmla="*/ 7522274 w 12192000"/>
                <a:gd name="connsiteY127" fmla="*/ 532150 h 757168"/>
                <a:gd name="connsiteX128" fmla="*/ 7484080 w 12192000"/>
                <a:gd name="connsiteY128" fmla="*/ 530532 h 757168"/>
                <a:gd name="connsiteX129" fmla="*/ 7282277 w 12192000"/>
                <a:gd name="connsiteY129" fmla="*/ 540177 h 757168"/>
                <a:gd name="connsiteX130" fmla="*/ 7235690 w 12192000"/>
                <a:gd name="connsiteY130" fmla="*/ 551282 h 757168"/>
                <a:gd name="connsiteX131" fmla="*/ 7116339 w 12192000"/>
                <a:gd name="connsiteY131" fmla="*/ 539494 h 757168"/>
                <a:gd name="connsiteX132" fmla="*/ 7011067 w 12192000"/>
                <a:gd name="connsiteY132" fmla="*/ 511848 h 757168"/>
                <a:gd name="connsiteX133" fmla="*/ 6403234 w 12192000"/>
                <a:gd name="connsiteY133" fmla="*/ 432296 h 757168"/>
                <a:gd name="connsiteX134" fmla="*/ 6036273 w 12192000"/>
                <a:gd name="connsiteY134" fmla="*/ 412301 h 757168"/>
                <a:gd name="connsiteX135" fmla="*/ 5780467 w 12192000"/>
                <a:gd name="connsiteY135" fmla="*/ 377910 h 757168"/>
                <a:gd name="connsiteX136" fmla="*/ 5739051 w 12192000"/>
                <a:gd name="connsiteY136" fmla="*/ 353609 h 757168"/>
                <a:gd name="connsiteX137" fmla="*/ 5583566 w 12192000"/>
                <a:gd name="connsiteY137" fmla="*/ 321995 h 757168"/>
                <a:gd name="connsiteX138" fmla="*/ 5432030 w 12192000"/>
                <a:gd name="connsiteY138" fmla="*/ 362512 h 757168"/>
                <a:gd name="connsiteX139" fmla="*/ 5241398 w 12192000"/>
                <a:gd name="connsiteY139" fmla="*/ 425781 h 757168"/>
                <a:gd name="connsiteX140" fmla="*/ 5139710 w 12192000"/>
                <a:gd name="connsiteY140" fmla="*/ 421022 h 757168"/>
                <a:gd name="connsiteX141" fmla="*/ 4929402 w 12192000"/>
                <a:gd name="connsiteY141" fmla="*/ 424310 h 757168"/>
                <a:gd name="connsiteX142" fmla="*/ 4782793 w 12192000"/>
                <a:gd name="connsiteY142" fmla="*/ 441046 h 757168"/>
                <a:gd name="connsiteX143" fmla="*/ 4577594 w 12192000"/>
                <a:gd name="connsiteY143" fmla="*/ 459290 h 757168"/>
                <a:gd name="connsiteX144" fmla="*/ 4500826 w 12192000"/>
                <a:gd name="connsiteY144" fmla="*/ 470529 h 757168"/>
                <a:gd name="connsiteX145" fmla="*/ 4317973 w 12192000"/>
                <a:gd name="connsiteY145" fmla="*/ 483649 h 757168"/>
                <a:gd name="connsiteX146" fmla="*/ 4166722 w 12192000"/>
                <a:gd name="connsiteY146" fmla="*/ 490602 h 757168"/>
                <a:gd name="connsiteX147" fmla="*/ 4042814 w 12192000"/>
                <a:gd name="connsiteY147" fmla="*/ 530660 h 757168"/>
                <a:gd name="connsiteX148" fmla="*/ 4002653 w 12192000"/>
                <a:gd name="connsiteY148" fmla="*/ 552594 h 757168"/>
                <a:gd name="connsiteX149" fmla="*/ 3969549 w 12192000"/>
                <a:gd name="connsiteY149" fmla="*/ 566312 h 757168"/>
                <a:gd name="connsiteX150" fmla="*/ 3821685 w 12192000"/>
                <a:gd name="connsiteY150" fmla="*/ 649183 h 757168"/>
                <a:gd name="connsiteX151" fmla="*/ 3805138 w 12192000"/>
                <a:gd name="connsiteY151" fmla="*/ 655947 h 757168"/>
                <a:gd name="connsiteX152" fmla="*/ 3609177 w 12192000"/>
                <a:gd name="connsiteY152" fmla="*/ 687459 h 757168"/>
                <a:gd name="connsiteX153" fmla="*/ 3539727 w 12192000"/>
                <a:gd name="connsiteY153" fmla="*/ 706521 h 757168"/>
                <a:gd name="connsiteX154" fmla="*/ 3396572 w 12192000"/>
                <a:gd name="connsiteY154" fmla="*/ 755681 h 757168"/>
                <a:gd name="connsiteX155" fmla="*/ 3341054 w 12192000"/>
                <a:gd name="connsiteY155" fmla="*/ 754679 h 757168"/>
                <a:gd name="connsiteX156" fmla="*/ 3138775 w 12192000"/>
                <a:gd name="connsiteY156" fmla="*/ 710120 h 757168"/>
                <a:gd name="connsiteX157" fmla="*/ 3037283 w 12192000"/>
                <a:gd name="connsiteY157" fmla="*/ 666453 h 757168"/>
                <a:gd name="connsiteX158" fmla="*/ 3002117 w 12192000"/>
                <a:gd name="connsiteY158" fmla="*/ 649347 h 757168"/>
                <a:gd name="connsiteX159" fmla="*/ 2747294 w 12192000"/>
                <a:gd name="connsiteY159" fmla="*/ 652400 h 757168"/>
                <a:gd name="connsiteX160" fmla="*/ 2676273 w 12192000"/>
                <a:gd name="connsiteY160" fmla="*/ 652304 h 757168"/>
                <a:gd name="connsiteX161" fmla="*/ 2432360 w 12192000"/>
                <a:gd name="connsiteY161" fmla="*/ 657836 h 757168"/>
                <a:gd name="connsiteX162" fmla="*/ 2382311 w 12192000"/>
                <a:gd name="connsiteY162" fmla="*/ 650824 h 757168"/>
                <a:gd name="connsiteX163" fmla="*/ 2055134 w 12192000"/>
                <a:gd name="connsiteY163" fmla="*/ 630053 h 757168"/>
                <a:gd name="connsiteX164" fmla="*/ 2031829 w 12192000"/>
                <a:gd name="connsiteY164" fmla="*/ 639324 h 757168"/>
                <a:gd name="connsiteX165" fmla="*/ 1912764 w 12192000"/>
                <a:gd name="connsiteY165" fmla="*/ 664183 h 757168"/>
                <a:gd name="connsiteX166" fmla="*/ 1755637 w 12192000"/>
                <a:gd name="connsiteY166" fmla="*/ 663960 h 757168"/>
                <a:gd name="connsiteX167" fmla="*/ 1727159 w 12192000"/>
                <a:gd name="connsiteY167" fmla="*/ 659605 h 757168"/>
                <a:gd name="connsiteX168" fmla="*/ 1622470 w 12192000"/>
                <a:gd name="connsiteY168" fmla="*/ 634850 h 757168"/>
                <a:gd name="connsiteX169" fmla="*/ 1385955 w 12192000"/>
                <a:gd name="connsiteY169" fmla="*/ 604522 h 757168"/>
                <a:gd name="connsiteX170" fmla="*/ 1340055 w 12192000"/>
                <a:gd name="connsiteY170" fmla="*/ 595629 h 757168"/>
                <a:gd name="connsiteX171" fmla="*/ 1257271 w 12192000"/>
                <a:gd name="connsiteY171" fmla="*/ 581180 h 757168"/>
                <a:gd name="connsiteX172" fmla="*/ 1031914 w 12192000"/>
                <a:gd name="connsiteY172" fmla="*/ 562692 h 757168"/>
                <a:gd name="connsiteX173" fmla="*/ 922031 w 12192000"/>
                <a:gd name="connsiteY173" fmla="*/ 566853 h 757168"/>
                <a:gd name="connsiteX174" fmla="*/ 873250 w 12192000"/>
                <a:gd name="connsiteY174" fmla="*/ 563724 h 757168"/>
                <a:gd name="connsiteX175" fmla="*/ 711627 w 12192000"/>
                <a:gd name="connsiteY175" fmla="*/ 529880 h 757168"/>
                <a:gd name="connsiteX176" fmla="*/ 311112 w 12192000"/>
                <a:gd name="connsiteY176" fmla="*/ 525106 h 757168"/>
                <a:gd name="connsiteX177" fmla="*/ 184145 w 12192000"/>
                <a:gd name="connsiteY177" fmla="*/ 532188 h 757168"/>
                <a:gd name="connsiteX178" fmla="*/ 116886 w 12192000"/>
                <a:gd name="connsiteY178" fmla="*/ 530572 h 757168"/>
                <a:gd name="connsiteX179" fmla="*/ 23941 w 12192000"/>
                <a:gd name="connsiteY179" fmla="*/ 506433 h 757168"/>
                <a:gd name="connsiteX180" fmla="*/ 0 w 12192000"/>
                <a:gd name="connsiteY180" fmla="*/ 502149 h 75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</a:cxnLst>
              <a:rect l="l" t="t" r="r" b="b"/>
              <a:pathLst>
                <a:path w="12192000" h="757168">
                  <a:moveTo>
                    <a:pt x="0" y="0"/>
                  </a:moveTo>
                  <a:lnTo>
                    <a:pt x="41653" y="6945"/>
                  </a:lnTo>
                  <a:cubicBezTo>
                    <a:pt x="55151" y="9178"/>
                    <a:pt x="68996" y="11810"/>
                    <a:pt x="81317" y="15509"/>
                  </a:cubicBezTo>
                  <a:cubicBezTo>
                    <a:pt x="92911" y="18978"/>
                    <a:pt x="102562" y="24446"/>
                    <a:pt x="114150" y="28105"/>
                  </a:cubicBezTo>
                  <a:cubicBezTo>
                    <a:pt x="145644" y="37958"/>
                    <a:pt x="177914" y="47281"/>
                    <a:pt x="214865" y="58374"/>
                  </a:cubicBezTo>
                  <a:cubicBezTo>
                    <a:pt x="236680" y="42349"/>
                    <a:pt x="264438" y="53534"/>
                    <a:pt x="299237" y="63560"/>
                  </a:cubicBezTo>
                  <a:cubicBezTo>
                    <a:pt x="334763" y="73816"/>
                    <a:pt x="376093" y="78654"/>
                    <a:pt x="415570" y="83774"/>
                  </a:cubicBezTo>
                  <a:cubicBezTo>
                    <a:pt x="487949" y="93100"/>
                    <a:pt x="560804" y="100354"/>
                    <a:pt x="633210" y="109108"/>
                  </a:cubicBezTo>
                  <a:cubicBezTo>
                    <a:pt x="648566" y="111058"/>
                    <a:pt x="666073" y="114072"/>
                    <a:pt x="677567" y="119446"/>
                  </a:cubicBezTo>
                  <a:cubicBezTo>
                    <a:pt x="756262" y="155621"/>
                    <a:pt x="853422" y="169678"/>
                    <a:pt x="946429" y="171502"/>
                  </a:cubicBezTo>
                  <a:cubicBezTo>
                    <a:pt x="1019582" y="173044"/>
                    <a:pt x="1091239" y="175083"/>
                    <a:pt x="1163367" y="182106"/>
                  </a:cubicBezTo>
                  <a:cubicBezTo>
                    <a:pt x="1168863" y="182586"/>
                    <a:pt x="1176224" y="182589"/>
                    <a:pt x="1180337" y="181279"/>
                  </a:cubicBezTo>
                  <a:cubicBezTo>
                    <a:pt x="1205822" y="172503"/>
                    <a:pt x="1231920" y="173109"/>
                    <a:pt x="1263939" y="173070"/>
                  </a:cubicBezTo>
                  <a:cubicBezTo>
                    <a:pt x="1309211" y="172961"/>
                    <a:pt x="1350592" y="176848"/>
                    <a:pt x="1392213" y="183225"/>
                  </a:cubicBezTo>
                  <a:cubicBezTo>
                    <a:pt x="1422516" y="187866"/>
                    <a:pt x="1453010" y="195759"/>
                    <a:pt x="1479752" y="205174"/>
                  </a:cubicBezTo>
                  <a:cubicBezTo>
                    <a:pt x="1516962" y="218381"/>
                    <a:pt x="1553071" y="224660"/>
                    <a:pt x="1589813" y="211706"/>
                  </a:cubicBezTo>
                  <a:cubicBezTo>
                    <a:pt x="1629541" y="197953"/>
                    <a:pt x="1673292" y="205778"/>
                    <a:pt x="1716264" y="207459"/>
                  </a:cubicBezTo>
                  <a:cubicBezTo>
                    <a:pt x="1734988" y="208248"/>
                    <a:pt x="1754789" y="209668"/>
                    <a:pt x="1772900" y="208137"/>
                  </a:cubicBezTo>
                  <a:cubicBezTo>
                    <a:pt x="1825381" y="203828"/>
                    <a:pt x="1876222" y="195808"/>
                    <a:pt x="1929319" y="193822"/>
                  </a:cubicBezTo>
                  <a:cubicBezTo>
                    <a:pt x="1958819" y="192698"/>
                    <a:pt x="1991232" y="199166"/>
                    <a:pt x="2021514" y="204186"/>
                  </a:cubicBezTo>
                  <a:cubicBezTo>
                    <a:pt x="2052154" y="209417"/>
                    <a:pt x="2082323" y="216530"/>
                    <a:pt x="2111753" y="223797"/>
                  </a:cubicBezTo>
                  <a:cubicBezTo>
                    <a:pt x="2131736" y="228659"/>
                    <a:pt x="2153567" y="233429"/>
                    <a:pt x="2169356" y="241125"/>
                  </a:cubicBezTo>
                  <a:cubicBezTo>
                    <a:pt x="2205243" y="258649"/>
                    <a:pt x="2242901" y="263295"/>
                    <a:pt x="2286638" y="257382"/>
                  </a:cubicBezTo>
                  <a:cubicBezTo>
                    <a:pt x="2293313" y="256396"/>
                    <a:pt x="2301018" y="256799"/>
                    <a:pt x="2308368" y="256995"/>
                  </a:cubicBezTo>
                  <a:cubicBezTo>
                    <a:pt x="2426026" y="259155"/>
                    <a:pt x="2543593" y="262834"/>
                    <a:pt x="2660621" y="262863"/>
                  </a:cubicBezTo>
                  <a:cubicBezTo>
                    <a:pt x="2708088" y="262871"/>
                    <a:pt x="2754165" y="254412"/>
                    <a:pt x="2801134" y="250006"/>
                  </a:cubicBezTo>
                  <a:cubicBezTo>
                    <a:pt x="2810748" y="249174"/>
                    <a:pt x="2821504" y="247638"/>
                    <a:pt x="2830994" y="249091"/>
                  </a:cubicBezTo>
                  <a:cubicBezTo>
                    <a:pt x="2934354" y="264045"/>
                    <a:pt x="3032340" y="255254"/>
                    <a:pt x="3129084" y="242009"/>
                  </a:cubicBezTo>
                  <a:cubicBezTo>
                    <a:pt x="3139090" y="240625"/>
                    <a:pt x="3151170" y="241831"/>
                    <a:pt x="3162162" y="242789"/>
                  </a:cubicBezTo>
                  <a:cubicBezTo>
                    <a:pt x="3192925" y="245736"/>
                    <a:pt x="3225969" y="254145"/>
                    <a:pt x="3254072" y="251612"/>
                  </a:cubicBezTo>
                  <a:cubicBezTo>
                    <a:pt x="3328782" y="244461"/>
                    <a:pt x="3402881" y="234992"/>
                    <a:pt x="3473491" y="221903"/>
                  </a:cubicBezTo>
                  <a:cubicBezTo>
                    <a:pt x="3545212" y="208683"/>
                    <a:pt x="3611651" y="197856"/>
                    <a:pt x="3691860" y="219228"/>
                  </a:cubicBezTo>
                  <a:cubicBezTo>
                    <a:pt x="3725977" y="228268"/>
                    <a:pt x="3771754" y="225515"/>
                    <a:pt x="3811494" y="225691"/>
                  </a:cubicBezTo>
                  <a:cubicBezTo>
                    <a:pt x="3840564" y="225687"/>
                    <a:pt x="3868906" y="218586"/>
                    <a:pt x="3897533" y="220087"/>
                  </a:cubicBezTo>
                  <a:cubicBezTo>
                    <a:pt x="3973874" y="224087"/>
                    <a:pt x="4042293" y="217563"/>
                    <a:pt x="4109430" y="200477"/>
                  </a:cubicBezTo>
                  <a:cubicBezTo>
                    <a:pt x="4135544" y="193834"/>
                    <a:pt x="4175268" y="201258"/>
                    <a:pt x="4208772" y="200914"/>
                  </a:cubicBezTo>
                  <a:cubicBezTo>
                    <a:pt x="4244136" y="200288"/>
                    <a:pt x="4280583" y="199908"/>
                    <a:pt x="4314641" y="196159"/>
                  </a:cubicBezTo>
                  <a:cubicBezTo>
                    <a:pt x="4402743" y="186278"/>
                    <a:pt x="4489848" y="174436"/>
                    <a:pt x="4577622" y="163774"/>
                  </a:cubicBezTo>
                  <a:cubicBezTo>
                    <a:pt x="4649843" y="154967"/>
                    <a:pt x="4719794" y="168553"/>
                    <a:pt x="4790345" y="177592"/>
                  </a:cubicBezTo>
                  <a:cubicBezTo>
                    <a:pt x="4834576" y="183345"/>
                    <a:pt x="4875614" y="193701"/>
                    <a:pt x="4926164" y="184139"/>
                  </a:cubicBezTo>
                  <a:cubicBezTo>
                    <a:pt x="4974485" y="175032"/>
                    <a:pt x="5034899" y="180870"/>
                    <a:pt x="5088812" y="177401"/>
                  </a:cubicBezTo>
                  <a:cubicBezTo>
                    <a:pt x="5134238" y="174439"/>
                    <a:pt x="5178353" y="168165"/>
                    <a:pt x="5222466" y="162082"/>
                  </a:cubicBezTo>
                  <a:cubicBezTo>
                    <a:pt x="5282519" y="153783"/>
                    <a:pt x="5341864" y="144876"/>
                    <a:pt x="5406528" y="153987"/>
                  </a:cubicBezTo>
                  <a:cubicBezTo>
                    <a:pt x="5479960" y="164323"/>
                    <a:pt x="5531876" y="142624"/>
                    <a:pt x="5590716" y="129490"/>
                  </a:cubicBezTo>
                  <a:cubicBezTo>
                    <a:pt x="5631296" y="120553"/>
                    <a:pt x="5675395" y="114659"/>
                    <a:pt x="5719429" y="110099"/>
                  </a:cubicBezTo>
                  <a:cubicBezTo>
                    <a:pt x="5778247" y="104215"/>
                    <a:pt x="5838715" y="102042"/>
                    <a:pt x="5897895" y="96368"/>
                  </a:cubicBezTo>
                  <a:cubicBezTo>
                    <a:pt x="5987399" y="87895"/>
                    <a:pt x="6077855" y="82333"/>
                    <a:pt x="6169957" y="94411"/>
                  </a:cubicBezTo>
                  <a:cubicBezTo>
                    <a:pt x="6212360" y="99875"/>
                    <a:pt x="6252010" y="101763"/>
                    <a:pt x="6294827" y="99236"/>
                  </a:cubicBezTo>
                  <a:cubicBezTo>
                    <a:pt x="6364965" y="95091"/>
                    <a:pt x="6436581" y="97891"/>
                    <a:pt x="6494261" y="71724"/>
                  </a:cubicBezTo>
                  <a:cubicBezTo>
                    <a:pt x="6514615" y="62488"/>
                    <a:pt x="6550354" y="61691"/>
                    <a:pt x="6579627" y="57883"/>
                  </a:cubicBezTo>
                  <a:cubicBezTo>
                    <a:pt x="6613354" y="53353"/>
                    <a:pt x="6637770" y="57878"/>
                    <a:pt x="6654800" y="77086"/>
                  </a:cubicBezTo>
                  <a:cubicBezTo>
                    <a:pt x="6662444" y="85688"/>
                    <a:pt x="6685147" y="94892"/>
                    <a:pt x="6703059" y="97166"/>
                  </a:cubicBezTo>
                  <a:cubicBezTo>
                    <a:pt x="6756799" y="103989"/>
                    <a:pt x="6806654" y="100687"/>
                    <a:pt x="6859445" y="90481"/>
                  </a:cubicBezTo>
                  <a:cubicBezTo>
                    <a:pt x="6908894" y="80861"/>
                    <a:pt x="6969747" y="85387"/>
                    <a:pt x="7025414" y="83536"/>
                  </a:cubicBezTo>
                  <a:cubicBezTo>
                    <a:pt x="7064862" y="82168"/>
                    <a:pt x="7104501" y="77186"/>
                    <a:pt x="7144137" y="79264"/>
                  </a:cubicBezTo>
                  <a:cubicBezTo>
                    <a:pt x="7193316" y="81841"/>
                    <a:pt x="7241809" y="90488"/>
                    <a:pt x="7291235" y="95367"/>
                  </a:cubicBezTo>
                  <a:cubicBezTo>
                    <a:pt x="7329668" y="99288"/>
                    <a:pt x="7368978" y="100585"/>
                    <a:pt x="7407395" y="104888"/>
                  </a:cubicBezTo>
                  <a:cubicBezTo>
                    <a:pt x="7438868" y="108256"/>
                    <a:pt x="7469832" y="114265"/>
                    <a:pt x="7500837" y="119515"/>
                  </a:cubicBezTo>
                  <a:cubicBezTo>
                    <a:pt x="7512146" y="121444"/>
                    <a:pt x="7523255" y="127178"/>
                    <a:pt x="7533567" y="126955"/>
                  </a:cubicBezTo>
                  <a:cubicBezTo>
                    <a:pt x="7636025" y="124121"/>
                    <a:pt x="7707510" y="164497"/>
                    <a:pt x="7792910" y="185188"/>
                  </a:cubicBezTo>
                  <a:cubicBezTo>
                    <a:pt x="7882663" y="207063"/>
                    <a:pt x="7969001" y="237914"/>
                    <a:pt x="8070699" y="235423"/>
                  </a:cubicBezTo>
                  <a:cubicBezTo>
                    <a:pt x="8132239" y="233879"/>
                    <a:pt x="8191903" y="225939"/>
                    <a:pt x="8253177" y="222473"/>
                  </a:cubicBezTo>
                  <a:cubicBezTo>
                    <a:pt x="8274949" y="221324"/>
                    <a:pt x="8299150" y="222976"/>
                    <a:pt x="8320683" y="226393"/>
                  </a:cubicBezTo>
                  <a:cubicBezTo>
                    <a:pt x="8424731" y="242340"/>
                    <a:pt x="8527777" y="249266"/>
                    <a:pt x="8631438" y="237528"/>
                  </a:cubicBezTo>
                  <a:cubicBezTo>
                    <a:pt x="8649201" y="235596"/>
                    <a:pt x="8668058" y="233915"/>
                    <a:pt x="8686410" y="234877"/>
                  </a:cubicBezTo>
                  <a:cubicBezTo>
                    <a:pt x="8786966" y="240146"/>
                    <a:pt x="8885480" y="249315"/>
                    <a:pt x="8980658" y="273001"/>
                  </a:cubicBezTo>
                  <a:cubicBezTo>
                    <a:pt x="9012626" y="280972"/>
                    <a:pt x="9052108" y="279035"/>
                    <a:pt x="9087625" y="282423"/>
                  </a:cubicBezTo>
                  <a:cubicBezTo>
                    <a:pt x="9120583" y="285484"/>
                    <a:pt x="9154319" y="287825"/>
                    <a:pt x="9186017" y="293875"/>
                  </a:cubicBezTo>
                  <a:cubicBezTo>
                    <a:pt x="9232288" y="302785"/>
                    <a:pt x="9275554" y="305815"/>
                    <a:pt x="9323931" y="302628"/>
                  </a:cubicBezTo>
                  <a:cubicBezTo>
                    <a:pt x="9370084" y="299705"/>
                    <a:pt x="9419491" y="304964"/>
                    <a:pt x="9467213" y="307275"/>
                  </a:cubicBezTo>
                  <a:cubicBezTo>
                    <a:pt x="9520438" y="309874"/>
                    <a:pt x="9573661" y="312473"/>
                    <a:pt x="9626826" y="316213"/>
                  </a:cubicBezTo>
                  <a:cubicBezTo>
                    <a:pt x="9648094" y="317708"/>
                    <a:pt x="9671915" y="326588"/>
                    <a:pt x="9689696" y="324467"/>
                  </a:cubicBezTo>
                  <a:cubicBezTo>
                    <a:pt x="9747117" y="317175"/>
                    <a:pt x="9803355" y="332523"/>
                    <a:pt x="9860526" y="329986"/>
                  </a:cubicBezTo>
                  <a:cubicBezTo>
                    <a:pt x="9888572" y="328594"/>
                    <a:pt x="9919723" y="338048"/>
                    <a:pt x="9949775" y="340386"/>
                  </a:cubicBezTo>
                  <a:cubicBezTo>
                    <a:pt x="9998886" y="344296"/>
                    <a:pt x="10048092" y="346302"/>
                    <a:pt x="10097252" y="349262"/>
                  </a:cubicBezTo>
                  <a:cubicBezTo>
                    <a:pt x="10113390" y="350297"/>
                    <a:pt x="10129133" y="351886"/>
                    <a:pt x="10145261" y="353113"/>
                  </a:cubicBezTo>
                  <a:cubicBezTo>
                    <a:pt x="10159555" y="354243"/>
                    <a:pt x="10174512" y="356743"/>
                    <a:pt x="10188159" y="356124"/>
                  </a:cubicBezTo>
                  <a:cubicBezTo>
                    <a:pt x="10237589" y="353944"/>
                    <a:pt x="10286441" y="348682"/>
                    <a:pt x="10336144" y="348235"/>
                  </a:cubicBezTo>
                  <a:cubicBezTo>
                    <a:pt x="10379222" y="347822"/>
                    <a:pt x="10423443" y="353764"/>
                    <a:pt x="10466847" y="354131"/>
                  </a:cubicBezTo>
                  <a:cubicBezTo>
                    <a:pt x="10543353" y="354898"/>
                    <a:pt x="10619988" y="353190"/>
                    <a:pt x="10696514" y="353575"/>
                  </a:cubicBezTo>
                  <a:cubicBezTo>
                    <a:pt x="10713071" y="353680"/>
                    <a:pt x="10730069" y="359342"/>
                    <a:pt x="10746932" y="360606"/>
                  </a:cubicBezTo>
                  <a:cubicBezTo>
                    <a:pt x="10799731" y="364326"/>
                    <a:pt x="10852569" y="367289"/>
                    <a:pt x="10905388" y="370627"/>
                  </a:cubicBezTo>
                  <a:cubicBezTo>
                    <a:pt x="10935470" y="372396"/>
                    <a:pt x="10965963" y="373421"/>
                    <a:pt x="10995602" y="376691"/>
                  </a:cubicBezTo>
                  <a:cubicBezTo>
                    <a:pt x="11034750" y="381032"/>
                    <a:pt x="11070168" y="386324"/>
                    <a:pt x="11107647" y="373405"/>
                  </a:cubicBezTo>
                  <a:cubicBezTo>
                    <a:pt x="11165372" y="353347"/>
                    <a:pt x="11236837" y="366060"/>
                    <a:pt x="11302440" y="364156"/>
                  </a:cubicBezTo>
                  <a:cubicBezTo>
                    <a:pt x="11319394" y="363708"/>
                    <a:pt x="11336655" y="364422"/>
                    <a:pt x="11353613" y="363785"/>
                  </a:cubicBezTo>
                  <a:cubicBezTo>
                    <a:pt x="11384961" y="362566"/>
                    <a:pt x="11415955" y="360947"/>
                    <a:pt x="11447323" y="359346"/>
                  </a:cubicBezTo>
                  <a:cubicBezTo>
                    <a:pt x="11452855" y="359066"/>
                    <a:pt x="11459104" y="359200"/>
                    <a:pt x="11464292" y="358519"/>
                  </a:cubicBezTo>
                  <a:cubicBezTo>
                    <a:pt x="11512058" y="353010"/>
                    <a:pt x="11559143" y="346321"/>
                    <a:pt x="11607560" y="342370"/>
                  </a:cubicBezTo>
                  <a:cubicBezTo>
                    <a:pt x="11631218" y="340368"/>
                    <a:pt x="11657295" y="341352"/>
                    <a:pt x="11681426" y="344335"/>
                  </a:cubicBezTo>
                  <a:cubicBezTo>
                    <a:pt x="11751997" y="352993"/>
                    <a:pt x="11821986" y="358760"/>
                    <a:pt x="11893565" y="355261"/>
                  </a:cubicBezTo>
                  <a:cubicBezTo>
                    <a:pt x="11921973" y="353889"/>
                    <a:pt x="11953288" y="360300"/>
                    <a:pt x="11983290" y="363588"/>
                  </a:cubicBezTo>
                  <a:lnTo>
                    <a:pt x="12192000" y="388018"/>
                  </a:lnTo>
                  <a:lnTo>
                    <a:pt x="12192000" y="577115"/>
                  </a:lnTo>
                  <a:lnTo>
                    <a:pt x="12157329" y="588862"/>
                  </a:lnTo>
                  <a:cubicBezTo>
                    <a:pt x="12118393" y="608572"/>
                    <a:pt x="12109715" y="605637"/>
                    <a:pt x="12066948" y="586034"/>
                  </a:cubicBezTo>
                  <a:cubicBezTo>
                    <a:pt x="12016991" y="563193"/>
                    <a:pt x="11965119" y="541779"/>
                    <a:pt x="11911344" y="521599"/>
                  </a:cubicBezTo>
                  <a:cubicBezTo>
                    <a:pt x="11894383" y="515178"/>
                    <a:pt x="11869417" y="514060"/>
                    <a:pt x="11847823" y="511785"/>
                  </a:cubicBezTo>
                  <a:cubicBezTo>
                    <a:pt x="11811233" y="507768"/>
                    <a:pt x="11773630" y="501982"/>
                    <a:pt x="11737547" y="502380"/>
                  </a:cubicBezTo>
                  <a:cubicBezTo>
                    <a:pt x="11702930" y="502855"/>
                    <a:pt x="11668388" y="508866"/>
                    <a:pt x="11636052" y="514993"/>
                  </a:cubicBezTo>
                  <a:cubicBezTo>
                    <a:pt x="11545722" y="532199"/>
                    <a:pt x="11462455" y="555118"/>
                    <a:pt x="11394706" y="590867"/>
                  </a:cubicBezTo>
                  <a:cubicBezTo>
                    <a:pt x="11385999" y="595562"/>
                    <a:pt x="11369016" y="596581"/>
                    <a:pt x="11354978" y="597561"/>
                  </a:cubicBezTo>
                  <a:cubicBezTo>
                    <a:pt x="11332076" y="599224"/>
                    <a:pt x="11308448" y="600655"/>
                    <a:pt x="11285306" y="599825"/>
                  </a:cubicBezTo>
                  <a:cubicBezTo>
                    <a:pt x="11172906" y="595841"/>
                    <a:pt x="11083430" y="617861"/>
                    <a:pt x="11008528" y="656670"/>
                  </a:cubicBezTo>
                  <a:cubicBezTo>
                    <a:pt x="10986971" y="667750"/>
                    <a:pt x="10970753" y="668236"/>
                    <a:pt x="10948735" y="652964"/>
                  </a:cubicBezTo>
                  <a:cubicBezTo>
                    <a:pt x="10923173" y="635218"/>
                    <a:pt x="10885031" y="639705"/>
                    <a:pt x="10850698" y="641721"/>
                  </a:cubicBezTo>
                  <a:cubicBezTo>
                    <a:pt x="10815269" y="643680"/>
                    <a:pt x="10779458" y="645811"/>
                    <a:pt x="10744026" y="647769"/>
                  </a:cubicBezTo>
                  <a:cubicBezTo>
                    <a:pt x="10717832" y="649066"/>
                    <a:pt x="10692021" y="650003"/>
                    <a:pt x="10666160" y="651891"/>
                  </a:cubicBezTo>
                  <a:cubicBezTo>
                    <a:pt x="10585627" y="657783"/>
                    <a:pt x="10513854" y="650969"/>
                    <a:pt x="10450521" y="616552"/>
                  </a:cubicBezTo>
                  <a:cubicBezTo>
                    <a:pt x="10402221" y="590175"/>
                    <a:pt x="10339099" y="579806"/>
                    <a:pt x="10271192" y="583498"/>
                  </a:cubicBezTo>
                  <a:cubicBezTo>
                    <a:pt x="10262701" y="584006"/>
                    <a:pt x="10251859" y="587254"/>
                    <a:pt x="10246067" y="585423"/>
                  </a:cubicBezTo>
                  <a:cubicBezTo>
                    <a:pt x="10158786" y="558528"/>
                    <a:pt x="10086634" y="594049"/>
                    <a:pt x="10005027" y="592252"/>
                  </a:cubicBezTo>
                  <a:cubicBezTo>
                    <a:pt x="9969004" y="591507"/>
                    <a:pt x="9931565" y="603664"/>
                    <a:pt x="9898681" y="613195"/>
                  </a:cubicBezTo>
                  <a:cubicBezTo>
                    <a:pt x="9853463" y="626281"/>
                    <a:pt x="9813049" y="639042"/>
                    <a:pt x="9753225" y="629038"/>
                  </a:cubicBezTo>
                  <a:cubicBezTo>
                    <a:pt x="9693404" y="618845"/>
                    <a:pt x="9637675" y="628898"/>
                    <a:pt x="9591376" y="648601"/>
                  </a:cubicBezTo>
                  <a:cubicBezTo>
                    <a:pt x="9556001" y="663537"/>
                    <a:pt x="9518120" y="663077"/>
                    <a:pt x="9472860" y="655936"/>
                  </a:cubicBezTo>
                  <a:cubicBezTo>
                    <a:pt x="9416283" y="647056"/>
                    <a:pt x="9357217" y="643578"/>
                    <a:pt x="9299788" y="636945"/>
                  </a:cubicBezTo>
                  <a:cubicBezTo>
                    <a:pt x="9287347" y="635531"/>
                    <a:pt x="9271710" y="632039"/>
                    <a:pt x="9264605" y="627087"/>
                  </a:cubicBezTo>
                  <a:cubicBezTo>
                    <a:pt x="9177661" y="565680"/>
                    <a:pt x="9051076" y="558473"/>
                    <a:pt x="8926435" y="549269"/>
                  </a:cubicBezTo>
                  <a:cubicBezTo>
                    <a:pt x="8850925" y="543595"/>
                    <a:pt x="8774954" y="539613"/>
                    <a:pt x="8698934" y="536583"/>
                  </a:cubicBezTo>
                  <a:cubicBezTo>
                    <a:pt x="8673232" y="535428"/>
                    <a:pt x="8645916" y="537050"/>
                    <a:pt x="8622862" y="541563"/>
                  </a:cubicBezTo>
                  <a:cubicBezTo>
                    <a:pt x="8574890" y="551069"/>
                    <a:pt x="8530403" y="564380"/>
                    <a:pt x="8482784" y="574094"/>
                  </a:cubicBezTo>
                  <a:cubicBezTo>
                    <a:pt x="8464923" y="577929"/>
                    <a:pt x="8442157" y="576927"/>
                    <a:pt x="8421565" y="576610"/>
                  </a:cubicBezTo>
                  <a:cubicBezTo>
                    <a:pt x="8385152" y="576229"/>
                    <a:pt x="8345023" y="569546"/>
                    <a:pt x="8313469" y="574762"/>
                  </a:cubicBezTo>
                  <a:cubicBezTo>
                    <a:pt x="8231431" y="588203"/>
                    <a:pt x="8155671" y="580227"/>
                    <a:pt x="8079520" y="558685"/>
                  </a:cubicBezTo>
                  <a:cubicBezTo>
                    <a:pt x="7972906" y="528487"/>
                    <a:pt x="7870782" y="525043"/>
                    <a:pt x="7773327" y="558854"/>
                  </a:cubicBezTo>
                  <a:cubicBezTo>
                    <a:pt x="7729470" y="574107"/>
                    <a:pt x="7688069" y="563543"/>
                    <a:pt x="7652477" y="547561"/>
                  </a:cubicBezTo>
                  <a:cubicBezTo>
                    <a:pt x="7611494" y="529005"/>
                    <a:pt x="7570974" y="522685"/>
                    <a:pt x="7522274" y="532150"/>
                  </a:cubicBezTo>
                  <a:cubicBezTo>
                    <a:pt x="7511488" y="534257"/>
                    <a:pt x="7496511" y="532136"/>
                    <a:pt x="7484080" y="530532"/>
                  </a:cubicBezTo>
                  <a:cubicBezTo>
                    <a:pt x="7413133" y="522044"/>
                    <a:pt x="7341987" y="510303"/>
                    <a:pt x="7282277" y="540177"/>
                  </a:cubicBezTo>
                  <a:cubicBezTo>
                    <a:pt x="7270558" y="546051"/>
                    <a:pt x="7251336" y="547713"/>
                    <a:pt x="7235690" y="551282"/>
                  </a:cubicBezTo>
                  <a:cubicBezTo>
                    <a:pt x="7170161" y="565782"/>
                    <a:pt x="7172820" y="564203"/>
                    <a:pt x="7116339" y="539494"/>
                  </a:cubicBezTo>
                  <a:cubicBezTo>
                    <a:pt x="7086841" y="526502"/>
                    <a:pt x="7045980" y="512724"/>
                    <a:pt x="7011067" y="511848"/>
                  </a:cubicBezTo>
                  <a:cubicBezTo>
                    <a:pt x="6800473" y="506533"/>
                    <a:pt x="6601893" y="468653"/>
                    <a:pt x="6403234" y="432296"/>
                  </a:cubicBezTo>
                  <a:cubicBezTo>
                    <a:pt x="6280760" y="409851"/>
                    <a:pt x="6160432" y="402592"/>
                    <a:pt x="6036273" y="412301"/>
                  </a:cubicBezTo>
                  <a:cubicBezTo>
                    <a:pt x="5946471" y="419425"/>
                    <a:pt x="5863077" y="395593"/>
                    <a:pt x="5780467" y="377910"/>
                  </a:cubicBezTo>
                  <a:cubicBezTo>
                    <a:pt x="5763357" y="374343"/>
                    <a:pt x="5747757" y="363033"/>
                    <a:pt x="5739051" y="353609"/>
                  </a:cubicBezTo>
                  <a:cubicBezTo>
                    <a:pt x="5707675" y="320294"/>
                    <a:pt x="5653252" y="312483"/>
                    <a:pt x="5583566" y="321995"/>
                  </a:cubicBezTo>
                  <a:cubicBezTo>
                    <a:pt x="5528347" y="329404"/>
                    <a:pt x="5477716" y="340486"/>
                    <a:pt x="5432030" y="362512"/>
                  </a:cubicBezTo>
                  <a:cubicBezTo>
                    <a:pt x="5378421" y="388318"/>
                    <a:pt x="5322767" y="418026"/>
                    <a:pt x="5241398" y="425781"/>
                  </a:cubicBezTo>
                  <a:cubicBezTo>
                    <a:pt x="5206262" y="429089"/>
                    <a:pt x="5176131" y="428273"/>
                    <a:pt x="5139710" y="421022"/>
                  </a:cubicBezTo>
                  <a:cubicBezTo>
                    <a:pt x="5069048" y="407018"/>
                    <a:pt x="4997864" y="396037"/>
                    <a:pt x="4929402" y="424310"/>
                  </a:cubicBezTo>
                  <a:cubicBezTo>
                    <a:pt x="4891785" y="439890"/>
                    <a:pt x="4841650" y="448519"/>
                    <a:pt x="4782793" y="441046"/>
                  </a:cubicBezTo>
                  <a:cubicBezTo>
                    <a:pt x="4709316" y="431663"/>
                    <a:pt x="4641426" y="442031"/>
                    <a:pt x="4577594" y="459290"/>
                  </a:cubicBezTo>
                  <a:cubicBezTo>
                    <a:pt x="4554816" y="465538"/>
                    <a:pt x="4527069" y="468279"/>
                    <a:pt x="4500826" y="470529"/>
                  </a:cubicBezTo>
                  <a:cubicBezTo>
                    <a:pt x="4440199" y="475746"/>
                    <a:pt x="4379252" y="479993"/>
                    <a:pt x="4317973" y="483649"/>
                  </a:cubicBezTo>
                  <a:cubicBezTo>
                    <a:pt x="4267762" y="486741"/>
                    <a:pt x="4217264" y="488292"/>
                    <a:pt x="4166722" y="490602"/>
                  </a:cubicBezTo>
                  <a:cubicBezTo>
                    <a:pt x="4111394" y="493045"/>
                    <a:pt x="4067073" y="503124"/>
                    <a:pt x="4042814" y="530660"/>
                  </a:cubicBezTo>
                  <a:cubicBezTo>
                    <a:pt x="4034996" y="539407"/>
                    <a:pt x="4017001" y="545715"/>
                    <a:pt x="4002653" y="552594"/>
                  </a:cubicBezTo>
                  <a:cubicBezTo>
                    <a:pt x="3992459" y="557592"/>
                    <a:pt x="3979023" y="561086"/>
                    <a:pt x="3969549" y="566312"/>
                  </a:cubicBezTo>
                  <a:cubicBezTo>
                    <a:pt x="3919896" y="593854"/>
                    <a:pt x="3870968" y="621622"/>
                    <a:pt x="3821685" y="649183"/>
                  </a:cubicBezTo>
                  <a:cubicBezTo>
                    <a:pt x="3816761" y="651788"/>
                    <a:pt x="3811445" y="654943"/>
                    <a:pt x="3805138" y="655947"/>
                  </a:cubicBezTo>
                  <a:cubicBezTo>
                    <a:pt x="3739817" y="666451"/>
                    <a:pt x="3673801" y="676154"/>
                    <a:pt x="3609177" y="687459"/>
                  </a:cubicBezTo>
                  <a:cubicBezTo>
                    <a:pt x="3584288" y="691878"/>
                    <a:pt x="3558597" y="697589"/>
                    <a:pt x="3539727" y="706521"/>
                  </a:cubicBezTo>
                  <a:cubicBezTo>
                    <a:pt x="3496714" y="726780"/>
                    <a:pt x="3457268" y="749132"/>
                    <a:pt x="3396572" y="755681"/>
                  </a:cubicBezTo>
                  <a:cubicBezTo>
                    <a:pt x="3378807" y="757611"/>
                    <a:pt x="3357809" y="758036"/>
                    <a:pt x="3341054" y="754679"/>
                  </a:cubicBezTo>
                  <a:cubicBezTo>
                    <a:pt x="3272962" y="740809"/>
                    <a:pt x="3206471" y="724541"/>
                    <a:pt x="3138775" y="710120"/>
                  </a:cubicBezTo>
                  <a:cubicBezTo>
                    <a:pt x="3095820" y="701191"/>
                    <a:pt x="3056969" y="691141"/>
                    <a:pt x="3037283" y="666453"/>
                  </a:cubicBezTo>
                  <a:cubicBezTo>
                    <a:pt x="3031764" y="659487"/>
                    <a:pt x="3015626" y="651391"/>
                    <a:pt x="3002117" y="649347"/>
                  </a:cubicBezTo>
                  <a:cubicBezTo>
                    <a:pt x="2915220" y="636209"/>
                    <a:pt x="2829194" y="627503"/>
                    <a:pt x="2747294" y="652400"/>
                  </a:cubicBezTo>
                  <a:cubicBezTo>
                    <a:pt x="2730084" y="657794"/>
                    <a:pt x="2698519" y="656140"/>
                    <a:pt x="2676273" y="652304"/>
                  </a:cubicBezTo>
                  <a:cubicBezTo>
                    <a:pt x="2590546" y="637890"/>
                    <a:pt x="2508883" y="630176"/>
                    <a:pt x="2432360" y="657836"/>
                  </a:cubicBezTo>
                  <a:cubicBezTo>
                    <a:pt x="2423352" y="661179"/>
                    <a:pt x="2395274" y="656272"/>
                    <a:pt x="2382311" y="650824"/>
                  </a:cubicBezTo>
                  <a:cubicBezTo>
                    <a:pt x="2257393" y="597728"/>
                    <a:pt x="2187724" y="592930"/>
                    <a:pt x="2055134" y="630053"/>
                  </a:cubicBezTo>
                  <a:cubicBezTo>
                    <a:pt x="2046542" y="632464"/>
                    <a:pt x="2035364" y="635121"/>
                    <a:pt x="2031829" y="639324"/>
                  </a:cubicBezTo>
                  <a:cubicBezTo>
                    <a:pt x="2007977" y="666120"/>
                    <a:pt x="1960229" y="664380"/>
                    <a:pt x="1912764" y="664183"/>
                  </a:cubicBezTo>
                  <a:cubicBezTo>
                    <a:pt x="1860521" y="663924"/>
                    <a:pt x="1808236" y="664426"/>
                    <a:pt x="1755637" y="663960"/>
                  </a:cubicBezTo>
                  <a:cubicBezTo>
                    <a:pt x="1746439" y="663859"/>
                    <a:pt x="1736243" y="661799"/>
                    <a:pt x="1727159" y="659605"/>
                  </a:cubicBezTo>
                  <a:cubicBezTo>
                    <a:pt x="1692256" y="651480"/>
                    <a:pt x="1658604" y="640559"/>
                    <a:pt x="1622470" y="634850"/>
                  </a:cubicBezTo>
                  <a:cubicBezTo>
                    <a:pt x="1544362" y="622552"/>
                    <a:pt x="1469248" y="602210"/>
                    <a:pt x="1385955" y="604522"/>
                  </a:cubicBezTo>
                  <a:cubicBezTo>
                    <a:pt x="1371585" y="604913"/>
                    <a:pt x="1355357" y="598530"/>
                    <a:pt x="1340055" y="595629"/>
                  </a:cubicBezTo>
                  <a:cubicBezTo>
                    <a:pt x="1312351" y="590552"/>
                    <a:pt x="1285460" y="583993"/>
                    <a:pt x="1257271" y="581180"/>
                  </a:cubicBezTo>
                  <a:cubicBezTo>
                    <a:pt x="1182583" y="573830"/>
                    <a:pt x="1107142" y="566824"/>
                    <a:pt x="1031914" y="562692"/>
                  </a:cubicBezTo>
                  <a:cubicBezTo>
                    <a:pt x="995593" y="560597"/>
                    <a:pt x="958880" y="565923"/>
                    <a:pt x="922031" y="566853"/>
                  </a:cubicBezTo>
                  <a:cubicBezTo>
                    <a:pt x="905446" y="567320"/>
                    <a:pt x="878533" y="568199"/>
                    <a:pt x="873250" y="563724"/>
                  </a:cubicBezTo>
                  <a:cubicBezTo>
                    <a:pt x="832343" y="529722"/>
                    <a:pt x="772202" y="532674"/>
                    <a:pt x="711627" y="529880"/>
                  </a:cubicBezTo>
                  <a:cubicBezTo>
                    <a:pt x="577999" y="523641"/>
                    <a:pt x="447408" y="543696"/>
                    <a:pt x="311112" y="525106"/>
                  </a:cubicBezTo>
                  <a:cubicBezTo>
                    <a:pt x="271645" y="519795"/>
                    <a:pt x="226936" y="530235"/>
                    <a:pt x="184145" y="532188"/>
                  </a:cubicBezTo>
                  <a:cubicBezTo>
                    <a:pt x="162015" y="533128"/>
                    <a:pt x="137665" y="534333"/>
                    <a:pt x="116886" y="530572"/>
                  </a:cubicBezTo>
                  <a:cubicBezTo>
                    <a:pt x="84810" y="524693"/>
                    <a:pt x="54011" y="515448"/>
                    <a:pt x="23941" y="506433"/>
                  </a:cubicBezTo>
                  <a:lnTo>
                    <a:pt x="0" y="502149"/>
                  </a:lnTo>
                  <a:close/>
                </a:path>
              </a:pathLst>
            </a:cu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381000" dist="152400" dir="5400000" algn="t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0" name="Freeform: Shape 19">
              <a:extLst>
                <a:ext uri="{FF2B5EF4-FFF2-40B4-BE49-F238E27FC236}">
                  <a16:creationId xmlns:a16="http://schemas.microsoft.com/office/drawing/2014/main" id="{840A04EE-8E37-4C28-B09B-A9593A4AAB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959818"/>
              <a:ext cx="12192000" cy="757168"/>
            </a:xfrm>
            <a:custGeom>
              <a:avLst/>
              <a:gdLst>
                <a:gd name="connsiteX0" fmla="*/ 0 w 12192000"/>
                <a:gd name="connsiteY0" fmla="*/ 0 h 757168"/>
                <a:gd name="connsiteX1" fmla="*/ 41653 w 12192000"/>
                <a:gd name="connsiteY1" fmla="*/ 6945 h 757168"/>
                <a:gd name="connsiteX2" fmla="*/ 81317 w 12192000"/>
                <a:gd name="connsiteY2" fmla="*/ 15509 h 757168"/>
                <a:gd name="connsiteX3" fmla="*/ 114150 w 12192000"/>
                <a:gd name="connsiteY3" fmla="*/ 28105 h 757168"/>
                <a:gd name="connsiteX4" fmla="*/ 214865 w 12192000"/>
                <a:gd name="connsiteY4" fmla="*/ 58374 h 757168"/>
                <a:gd name="connsiteX5" fmla="*/ 299237 w 12192000"/>
                <a:gd name="connsiteY5" fmla="*/ 63560 h 757168"/>
                <a:gd name="connsiteX6" fmla="*/ 415570 w 12192000"/>
                <a:gd name="connsiteY6" fmla="*/ 83774 h 757168"/>
                <a:gd name="connsiteX7" fmla="*/ 633210 w 12192000"/>
                <a:gd name="connsiteY7" fmla="*/ 109108 h 757168"/>
                <a:gd name="connsiteX8" fmla="*/ 677567 w 12192000"/>
                <a:gd name="connsiteY8" fmla="*/ 119446 h 757168"/>
                <a:gd name="connsiteX9" fmla="*/ 946429 w 12192000"/>
                <a:gd name="connsiteY9" fmla="*/ 171502 h 757168"/>
                <a:gd name="connsiteX10" fmla="*/ 1163367 w 12192000"/>
                <a:gd name="connsiteY10" fmla="*/ 182106 h 757168"/>
                <a:gd name="connsiteX11" fmla="*/ 1180337 w 12192000"/>
                <a:gd name="connsiteY11" fmla="*/ 181279 h 757168"/>
                <a:gd name="connsiteX12" fmla="*/ 1263939 w 12192000"/>
                <a:gd name="connsiteY12" fmla="*/ 173070 h 757168"/>
                <a:gd name="connsiteX13" fmla="*/ 1392213 w 12192000"/>
                <a:gd name="connsiteY13" fmla="*/ 183225 h 757168"/>
                <a:gd name="connsiteX14" fmla="*/ 1479752 w 12192000"/>
                <a:gd name="connsiteY14" fmla="*/ 205174 h 757168"/>
                <a:gd name="connsiteX15" fmla="*/ 1589813 w 12192000"/>
                <a:gd name="connsiteY15" fmla="*/ 211706 h 757168"/>
                <a:gd name="connsiteX16" fmla="*/ 1716264 w 12192000"/>
                <a:gd name="connsiteY16" fmla="*/ 207459 h 757168"/>
                <a:gd name="connsiteX17" fmla="*/ 1772900 w 12192000"/>
                <a:gd name="connsiteY17" fmla="*/ 208137 h 757168"/>
                <a:gd name="connsiteX18" fmla="*/ 1929319 w 12192000"/>
                <a:gd name="connsiteY18" fmla="*/ 193822 h 757168"/>
                <a:gd name="connsiteX19" fmla="*/ 2021514 w 12192000"/>
                <a:gd name="connsiteY19" fmla="*/ 204186 h 757168"/>
                <a:gd name="connsiteX20" fmla="*/ 2111753 w 12192000"/>
                <a:gd name="connsiteY20" fmla="*/ 223797 h 757168"/>
                <a:gd name="connsiteX21" fmla="*/ 2169356 w 12192000"/>
                <a:gd name="connsiteY21" fmla="*/ 241125 h 757168"/>
                <a:gd name="connsiteX22" fmla="*/ 2286638 w 12192000"/>
                <a:gd name="connsiteY22" fmla="*/ 257382 h 757168"/>
                <a:gd name="connsiteX23" fmla="*/ 2308368 w 12192000"/>
                <a:gd name="connsiteY23" fmla="*/ 256995 h 757168"/>
                <a:gd name="connsiteX24" fmla="*/ 2660621 w 12192000"/>
                <a:gd name="connsiteY24" fmla="*/ 262863 h 757168"/>
                <a:gd name="connsiteX25" fmla="*/ 2801134 w 12192000"/>
                <a:gd name="connsiteY25" fmla="*/ 250006 h 757168"/>
                <a:gd name="connsiteX26" fmla="*/ 2830994 w 12192000"/>
                <a:gd name="connsiteY26" fmla="*/ 249091 h 757168"/>
                <a:gd name="connsiteX27" fmla="*/ 3129084 w 12192000"/>
                <a:gd name="connsiteY27" fmla="*/ 242009 h 757168"/>
                <a:gd name="connsiteX28" fmla="*/ 3162162 w 12192000"/>
                <a:gd name="connsiteY28" fmla="*/ 242789 h 757168"/>
                <a:gd name="connsiteX29" fmla="*/ 3254072 w 12192000"/>
                <a:gd name="connsiteY29" fmla="*/ 251612 h 757168"/>
                <a:gd name="connsiteX30" fmla="*/ 3473491 w 12192000"/>
                <a:gd name="connsiteY30" fmla="*/ 221903 h 757168"/>
                <a:gd name="connsiteX31" fmla="*/ 3691860 w 12192000"/>
                <a:gd name="connsiteY31" fmla="*/ 219228 h 757168"/>
                <a:gd name="connsiteX32" fmla="*/ 3811494 w 12192000"/>
                <a:gd name="connsiteY32" fmla="*/ 225691 h 757168"/>
                <a:gd name="connsiteX33" fmla="*/ 3897533 w 12192000"/>
                <a:gd name="connsiteY33" fmla="*/ 220087 h 757168"/>
                <a:gd name="connsiteX34" fmla="*/ 4109430 w 12192000"/>
                <a:gd name="connsiteY34" fmla="*/ 200477 h 757168"/>
                <a:gd name="connsiteX35" fmla="*/ 4208772 w 12192000"/>
                <a:gd name="connsiteY35" fmla="*/ 200914 h 757168"/>
                <a:gd name="connsiteX36" fmla="*/ 4314641 w 12192000"/>
                <a:gd name="connsiteY36" fmla="*/ 196159 h 757168"/>
                <a:gd name="connsiteX37" fmla="*/ 4577622 w 12192000"/>
                <a:gd name="connsiteY37" fmla="*/ 163774 h 757168"/>
                <a:gd name="connsiteX38" fmla="*/ 4790345 w 12192000"/>
                <a:gd name="connsiteY38" fmla="*/ 177592 h 757168"/>
                <a:gd name="connsiteX39" fmla="*/ 4926164 w 12192000"/>
                <a:gd name="connsiteY39" fmla="*/ 184139 h 757168"/>
                <a:gd name="connsiteX40" fmla="*/ 5088812 w 12192000"/>
                <a:gd name="connsiteY40" fmla="*/ 177401 h 757168"/>
                <a:gd name="connsiteX41" fmla="*/ 5222466 w 12192000"/>
                <a:gd name="connsiteY41" fmla="*/ 162082 h 757168"/>
                <a:gd name="connsiteX42" fmla="*/ 5406528 w 12192000"/>
                <a:gd name="connsiteY42" fmla="*/ 153987 h 757168"/>
                <a:gd name="connsiteX43" fmla="*/ 5590716 w 12192000"/>
                <a:gd name="connsiteY43" fmla="*/ 129490 h 757168"/>
                <a:gd name="connsiteX44" fmla="*/ 5719429 w 12192000"/>
                <a:gd name="connsiteY44" fmla="*/ 110099 h 757168"/>
                <a:gd name="connsiteX45" fmla="*/ 5897895 w 12192000"/>
                <a:gd name="connsiteY45" fmla="*/ 96368 h 757168"/>
                <a:gd name="connsiteX46" fmla="*/ 6169957 w 12192000"/>
                <a:gd name="connsiteY46" fmla="*/ 94411 h 757168"/>
                <a:gd name="connsiteX47" fmla="*/ 6294827 w 12192000"/>
                <a:gd name="connsiteY47" fmla="*/ 99236 h 757168"/>
                <a:gd name="connsiteX48" fmla="*/ 6494261 w 12192000"/>
                <a:gd name="connsiteY48" fmla="*/ 71724 h 757168"/>
                <a:gd name="connsiteX49" fmla="*/ 6579627 w 12192000"/>
                <a:gd name="connsiteY49" fmla="*/ 57883 h 757168"/>
                <a:gd name="connsiteX50" fmla="*/ 6654800 w 12192000"/>
                <a:gd name="connsiteY50" fmla="*/ 77086 h 757168"/>
                <a:gd name="connsiteX51" fmla="*/ 6703059 w 12192000"/>
                <a:gd name="connsiteY51" fmla="*/ 97166 h 757168"/>
                <a:gd name="connsiteX52" fmla="*/ 6859445 w 12192000"/>
                <a:gd name="connsiteY52" fmla="*/ 90481 h 757168"/>
                <a:gd name="connsiteX53" fmla="*/ 7025414 w 12192000"/>
                <a:gd name="connsiteY53" fmla="*/ 83536 h 757168"/>
                <a:gd name="connsiteX54" fmla="*/ 7144137 w 12192000"/>
                <a:gd name="connsiteY54" fmla="*/ 79264 h 757168"/>
                <a:gd name="connsiteX55" fmla="*/ 7291235 w 12192000"/>
                <a:gd name="connsiteY55" fmla="*/ 95367 h 757168"/>
                <a:gd name="connsiteX56" fmla="*/ 7407395 w 12192000"/>
                <a:gd name="connsiteY56" fmla="*/ 104888 h 757168"/>
                <a:gd name="connsiteX57" fmla="*/ 7500837 w 12192000"/>
                <a:gd name="connsiteY57" fmla="*/ 119515 h 757168"/>
                <a:gd name="connsiteX58" fmla="*/ 7533567 w 12192000"/>
                <a:gd name="connsiteY58" fmla="*/ 126955 h 757168"/>
                <a:gd name="connsiteX59" fmla="*/ 7792910 w 12192000"/>
                <a:gd name="connsiteY59" fmla="*/ 185188 h 757168"/>
                <a:gd name="connsiteX60" fmla="*/ 8070699 w 12192000"/>
                <a:gd name="connsiteY60" fmla="*/ 235423 h 757168"/>
                <a:gd name="connsiteX61" fmla="*/ 8253177 w 12192000"/>
                <a:gd name="connsiteY61" fmla="*/ 222473 h 757168"/>
                <a:gd name="connsiteX62" fmla="*/ 8320683 w 12192000"/>
                <a:gd name="connsiteY62" fmla="*/ 226393 h 757168"/>
                <a:gd name="connsiteX63" fmla="*/ 8631438 w 12192000"/>
                <a:gd name="connsiteY63" fmla="*/ 237528 h 757168"/>
                <a:gd name="connsiteX64" fmla="*/ 8686410 w 12192000"/>
                <a:gd name="connsiteY64" fmla="*/ 234877 h 757168"/>
                <a:gd name="connsiteX65" fmla="*/ 8980658 w 12192000"/>
                <a:gd name="connsiteY65" fmla="*/ 273001 h 757168"/>
                <a:gd name="connsiteX66" fmla="*/ 9087625 w 12192000"/>
                <a:gd name="connsiteY66" fmla="*/ 282423 h 757168"/>
                <a:gd name="connsiteX67" fmla="*/ 9186017 w 12192000"/>
                <a:gd name="connsiteY67" fmla="*/ 293875 h 757168"/>
                <a:gd name="connsiteX68" fmla="*/ 9323931 w 12192000"/>
                <a:gd name="connsiteY68" fmla="*/ 302628 h 757168"/>
                <a:gd name="connsiteX69" fmla="*/ 9467213 w 12192000"/>
                <a:gd name="connsiteY69" fmla="*/ 307275 h 757168"/>
                <a:gd name="connsiteX70" fmla="*/ 9626826 w 12192000"/>
                <a:gd name="connsiteY70" fmla="*/ 316213 h 757168"/>
                <a:gd name="connsiteX71" fmla="*/ 9689696 w 12192000"/>
                <a:gd name="connsiteY71" fmla="*/ 324467 h 757168"/>
                <a:gd name="connsiteX72" fmla="*/ 9860526 w 12192000"/>
                <a:gd name="connsiteY72" fmla="*/ 329986 h 757168"/>
                <a:gd name="connsiteX73" fmla="*/ 9949775 w 12192000"/>
                <a:gd name="connsiteY73" fmla="*/ 340386 h 757168"/>
                <a:gd name="connsiteX74" fmla="*/ 10097252 w 12192000"/>
                <a:gd name="connsiteY74" fmla="*/ 349262 h 757168"/>
                <a:gd name="connsiteX75" fmla="*/ 10145261 w 12192000"/>
                <a:gd name="connsiteY75" fmla="*/ 353113 h 757168"/>
                <a:gd name="connsiteX76" fmla="*/ 10188159 w 12192000"/>
                <a:gd name="connsiteY76" fmla="*/ 356124 h 757168"/>
                <a:gd name="connsiteX77" fmla="*/ 10336144 w 12192000"/>
                <a:gd name="connsiteY77" fmla="*/ 348235 h 757168"/>
                <a:gd name="connsiteX78" fmla="*/ 10466847 w 12192000"/>
                <a:gd name="connsiteY78" fmla="*/ 354131 h 757168"/>
                <a:gd name="connsiteX79" fmla="*/ 10696514 w 12192000"/>
                <a:gd name="connsiteY79" fmla="*/ 353575 h 757168"/>
                <a:gd name="connsiteX80" fmla="*/ 10746932 w 12192000"/>
                <a:gd name="connsiteY80" fmla="*/ 360606 h 757168"/>
                <a:gd name="connsiteX81" fmla="*/ 10905388 w 12192000"/>
                <a:gd name="connsiteY81" fmla="*/ 370627 h 757168"/>
                <a:gd name="connsiteX82" fmla="*/ 10995602 w 12192000"/>
                <a:gd name="connsiteY82" fmla="*/ 376691 h 757168"/>
                <a:gd name="connsiteX83" fmla="*/ 11107647 w 12192000"/>
                <a:gd name="connsiteY83" fmla="*/ 373405 h 757168"/>
                <a:gd name="connsiteX84" fmla="*/ 11302440 w 12192000"/>
                <a:gd name="connsiteY84" fmla="*/ 364156 h 757168"/>
                <a:gd name="connsiteX85" fmla="*/ 11353613 w 12192000"/>
                <a:gd name="connsiteY85" fmla="*/ 363785 h 757168"/>
                <a:gd name="connsiteX86" fmla="*/ 11447323 w 12192000"/>
                <a:gd name="connsiteY86" fmla="*/ 359346 h 757168"/>
                <a:gd name="connsiteX87" fmla="*/ 11464292 w 12192000"/>
                <a:gd name="connsiteY87" fmla="*/ 358519 h 757168"/>
                <a:gd name="connsiteX88" fmla="*/ 11607560 w 12192000"/>
                <a:gd name="connsiteY88" fmla="*/ 342370 h 757168"/>
                <a:gd name="connsiteX89" fmla="*/ 11681426 w 12192000"/>
                <a:gd name="connsiteY89" fmla="*/ 344335 h 757168"/>
                <a:gd name="connsiteX90" fmla="*/ 11893565 w 12192000"/>
                <a:gd name="connsiteY90" fmla="*/ 355261 h 757168"/>
                <a:gd name="connsiteX91" fmla="*/ 11983290 w 12192000"/>
                <a:gd name="connsiteY91" fmla="*/ 363588 h 757168"/>
                <a:gd name="connsiteX92" fmla="*/ 12192000 w 12192000"/>
                <a:gd name="connsiteY92" fmla="*/ 388018 h 757168"/>
                <a:gd name="connsiteX93" fmla="*/ 12192000 w 12192000"/>
                <a:gd name="connsiteY93" fmla="*/ 577115 h 757168"/>
                <a:gd name="connsiteX94" fmla="*/ 12157329 w 12192000"/>
                <a:gd name="connsiteY94" fmla="*/ 588862 h 757168"/>
                <a:gd name="connsiteX95" fmla="*/ 12066948 w 12192000"/>
                <a:gd name="connsiteY95" fmla="*/ 586034 h 757168"/>
                <a:gd name="connsiteX96" fmla="*/ 11911344 w 12192000"/>
                <a:gd name="connsiteY96" fmla="*/ 521599 h 757168"/>
                <a:gd name="connsiteX97" fmla="*/ 11847823 w 12192000"/>
                <a:gd name="connsiteY97" fmla="*/ 511785 h 757168"/>
                <a:gd name="connsiteX98" fmla="*/ 11737547 w 12192000"/>
                <a:gd name="connsiteY98" fmla="*/ 502380 h 757168"/>
                <a:gd name="connsiteX99" fmla="*/ 11636052 w 12192000"/>
                <a:gd name="connsiteY99" fmla="*/ 514993 h 757168"/>
                <a:gd name="connsiteX100" fmla="*/ 11394706 w 12192000"/>
                <a:gd name="connsiteY100" fmla="*/ 590867 h 757168"/>
                <a:gd name="connsiteX101" fmla="*/ 11354978 w 12192000"/>
                <a:gd name="connsiteY101" fmla="*/ 597561 h 757168"/>
                <a:gd name="connsiteX102" fmla="*/ 11285306 w 12192000"/>
                <a:gd name="connsiteY102" fmla="*/ 599825 h 757168"/>
                <a:gd name="connsiteX103" fmla="*/ 11008528 w 12192000"/>
                <a:gd name="connsiteY103" fmla="*/ 656670 h 757168"/>
                <a:gd name="connsiteX104" fmla="*/ 10948735 w 12192000"/>
                <a:gd name="connsiteY104" fmla="*/ 652964 h 757168"/>
                <a:gd name="connsiteX105" fmla="*/ 10850698 w 12192000"/>
                <a:gd name="connsiteY105" fmla="*/ 641721 h 757168"/>
                <a:gd name="connsiteX106" fmla="*/ 10744026 w 12192000"/>
                <a:gd name="connsiteY106" fmla="*/ 647769 h 757168"/>
                <a:gd name="connsiteX107" fmla="*/ 10666160 w 12192000"/>
                <a:gd name="connsiteY107" fmla="*/ 651891 h 757168"/>
                <a:gd name="connsiteX108" fmla="*/ 10450521 w 12192000"/>
                <a:gd name="connsiteY108" fmla="*/ 616552 h 757168"/>
                <a:gd name="connsiteX109" fmla="*/ 10271192 w 12192000"/>
                <a:gd name="connsiteY109" fmla="*/ 583498 h 757168"/>
                <a:gd name="connsiteX110" fmla="*/ 10246067 w 12192000"/>
                <a:gd name="connsiteY110" fmla="*/ 585423 h 757168"/>
                <a:gd name="connsiteX111" fmla="*/ 10005027 w 12192000"/>
                <a:gd name="connsiteY111" fmla="*/ 592252 h 757168"/>
                <a:gd name="connsiteX112" fmla="*/ 9898681 w 12192000"/>
                <a:gd name="connsiteY112" fmla="*/ 613195 h 757168"/>
                <a:gd name="connsiteX113" fmla="*/ 9753225 w 12192000"/>
                <a:gd name="connsiteY113" fmla="*/ 629038 h 757168"/>
                <a:gd name="connsiteX114" fmla="*/ 9591376 w 12192000"/>
                <a:gd name="connsiteY114" fmla="*/ 648601 h 757168"/>
                <a:gd name="connsiteX115" fmla="*/ 9472860 w 12192000"/>
                <a:gd name="connsiteY115" fmla="*/ 655936 h 757168"/>
                <a:gd name="connsiteX116" fmla="*/ 9299788 w 12192000"/>
                <a:gd name="connsiteY116" fmla="*/ 636945 h 757168"/>
                <a:gd name="connsiteX117" fmla="*/ 9264605 w 12192000"/>
                <a:gd name="connsiteY117" fmla="*/ 627087 h 757168"/>
                <a:gd name="connsiteX118" fmla="*/ 8926435 w 12192000"/>
                <a:gd name="connsiteY118" fmla="*/ 549269 h 757168"/>
                <a:gd name="connsiteX119" fmla="*/ 8698934 w 12192000"/>
                <a:gd name="connsiteY119" fmla="*/ 536583 h 757168"/>
                <a:gd name="connsiteX120" fmla="*/ 8622862 w 12192000"/>
                <a:gd name="connsiteY120" fmla="*/ 541563 h 757168"/>
                <a:gd name="connsiteX121" fmla="*/ 8482784 w 12192000"/>
                <a:gd name="connsiteY121" fmla="*/ 574094 h 757168"/>
                <a:gd name="connsiteX122" fmla="*/ 8421565 w 12192000"/>
                <a:gd name="connsiteY122" fmla="*/ 576610 h 757168"/>
                <a:gd name="connsiteX123" fmla="*/ 8313469 w 12192000"/>
                <a:gd name="connsiteY123" fmla="*/ 574762 h 757168"/>
                <a:gd name="connsiteX124" fmla="*/ 8079520 w 12192000"/>
                <a:gd name="connsiteY124" fmla="*/ 558685 h 757168"/>
                <a:gd name="connsiteX125" fmla="*/ 7773327 w 12192000"/>
                <a:gd name="connsiteY125" fmla="*/ 558854 h 757168"/>
                <a:gd name="connsiteX126" fmla="*/ 7652477 w 12192000"/>
                <a:gd name="connsiteY126" fmla="*/ 547561 h 757168"/>
                <a:gd name="connsiteX127" fmla="*/ 7522274 w 12192000"/>
                <a:gd name="connsiteY127" fmla="*/ 532150 h 757168"/>
                <a:gd name="connsiteX128" fmla="*/ 7484080 w 12192000"/>
                <a:gd name="connsiteY128" fmla="*/ 530532 h 757168"/>
                <a:gd name="connsiteX129" fmla="*/ 7282277 w 12192000"/>
                <a:gd name="connsiteY129" fmla="*/ 540177 h 757168"/>
                <a:gd name="connsiteX130" fmla="*/ 7235690 w 12192000"/>
                <a:gd name="connsiteY130" fmla="*/ 551282 h 757168"/>
                <a:gd name="connsiteX131" fmla="*/ 7116339 w 12192000"/>
                <a:gd name="connsiteY131" fmla="*/ 539494 h 757168"/>
                <a:gd name="connsiteX132" fmla="*/ 7011067 w 12192000"/>
                <a:gd name="connsiteY132" fmla="*/ 511848 h 757168"/>
                <a:gd name="connsiteX133" fmla="*/ 6403234 w 12192000"/>
                <a:gd name="connsiteY133" fmla="*/ 432296 h 757168"/>
                <a:gd name="connsiteX134" fmla="*/ 6036273 w 12192000"/>
                <a:gd name="connsiteY134" fmla="*/ 412301 h 757168"/>
                <a:gd name="connsiteX135" fmla="*/ 5780467 w 12192000"/>
                <a:gd name="connsiteY135" fmla="*/ 377910 h 757168"/>
                <a:gd name="connsiteX136" fmla="*/ 5739051 w 12192000"/>
                <a:gd name="connsiteY136" fmla="*/ 353609 h 757168"/>
                <a:gd name="connsiteX137" fmla="*/ 5583566 w 12192000"/>
                <a:gd name="connsiteY137" fmla="*/ 321995 h 757168"/>
                <a:gd name="connsiteX138" fmla="*/ 5432030 w 12192000"/>
                <a:gd name="connsiteY138" fmla="*/ 362512 h 757168"/>
                <a:gd name="connsiteX139" fmla="*/ 5241398 w 12192000"/>
                <a:gd name="connsiteY139" fmla="*/ 425781 h 757168"/>
                <a:gd name="connsiteX140" fmla="*/ 5139710 w 12192000"/>
                <a:gd name="connsiteY140" fmla="*/ 421022 h 757168"/>
                <a:gd name="connsiteX141" fmla="*/ 4929402 w 12192000"/>
                <a:gd name="connsiteY141" fmla="*/ 424310 h 757168"/>
                <a:gd name="connsiteX142" fmla="*/ 4782793 w 12192000"/>
                <a:gd name="connsiteY142" fmla="*/ 441046 h 757168"/>
                <a:gd name="connsiteX143" fmla="*/ 4577594 w 12192000"/>
                <a:gd name="connsiteY143" fmla="*/ 459290 h 757168"/>
                <a:gd name="connsiteX144" fmla="*/ 4500826 w 12192000"/>
                <a:gd name="connsiteY144" fmla="*/ 470529 h 757168"/>
                <a:gd name="connsiteX145" fmla="*/ 4317973 w 12192000"/>
                <a:gd name="connsiteY145" fmla="*/ 483649 h 757168"/>
                <a:gd name="connsiteX146" fmla="*/ 4166722 w 12192000"/>
                <a:gd name="connsiteY146" fmla="*/ 490602 h 757168"/>
                <a:gd name="connsiteX147" fmla="*/ 4042814 w 12192000"/>
                <a:gd name="connsiteY147" fmla="*/ 530660 h 757168"/>
                <a:gd name="connsiteX148" fmla="*/ 4002653 w 12192000"/>
                <a:gd name="connsiteY148" fmla="*/ 552594 h 757168"/>
                <a:gd name="connsiteX149" fmla="*/ 3969549 w 12192000"/>
                <a:gd name="connsiteY149" fmla="*/ 566312 h 757168"/>
                <a:gd name="connsiteX150" fmla="*/ 3821685 w 12192000"/>
                <a:gd name="connsiteY150" fmla="*/ 649183 h 757168"/>
                <a:gd name="connsiteX151" fmla="*/ 3805138 w 12192000"/>
                <a:gd name="connsiteY151" fmla="*/ 655947 h 757168"/>
                <a:gd name="connsiteX152" fmla="*/ 3609177 w 12192000"/>
                <a:gd name="connsiteY152" fmla="*/ 687459 h 757168"/>
                <a:gd name="connsiteX153" fmla="*/ 3539727 w 12192000"/>
                <a:gd name="connsiteY153" fmla="*/ 706521 h 757168"/>
                <a:gd name="connsiteX154" fmla="*/ 3396572 w 12192000"/>
                <a:gd name="connsiteY154" fmla="*/ 755681 h 757168"/>
                <a:gd name="connsiteX155" fmla="*/ 3341054 w 12192000"/>
                <a:gd name="connsiteY155" fmla="*/ 754679 h 757168"/>
                <a:gd name="connsiteX156" fmla="*/ 3138775 w 12192000"/>
                <a:gd name="connsiteY156" fmla="*/ 710120 h 757168"/>
                <a:gd name="connsiteX157" fmla="*/ 3037283 w 12192000"/>
                <a:gd name="connsiteY157" fmla="*/ 666453 h 757168"/>
                <a:gd name="connsiteX158" fmla="*/ 3002117 w 12192000"/>
                <a:gd name="connsiteY158" fmla="*/ 649347 h 757168"/>
                <a:gd name="connsiteX159" fmla="*/ 2747294 w 12192000"/>
                <a:gd name="connsiteY159" fmla="*/ 652400 h 757168"/>
                <a:gd name="connsiteX160" fmla="*/ 2676273 w 12192000"/>
                <a:gd name="connsiteY160" fmla="*/ 652304 h 757168"/>
                <a:gd name="connsiteX161" fmla="*/ 2432360 w 12192000"/>
                <a:gd name="connsiteY161" fmla="*/ 657836 h 757168"/>
                <a:gd name="connsiteX162" fmla="*/ 2382311 w 12192000"/>
                <a:gd name="connsiteY162" fmla="*/ 650824 h 757168"/>
                <a:gd name="connsiteX163" fmla="*/ 2055134 w 12192000"/>
                <a:gd name="connsiteY163" fmla="*/ 630053 h 757168"/>
                <a:gd name="connsiteX164" fmla="*/ 2031829 w 12192000"/>
                <a:gd name="connsiteY164" fmla="*/ 639324 h 757168"/>
                <a:gd name="connsiteX165" fmla="*/ 1912764 w 12192000"/>
                <a:gd name="connsiteY165" fmla="*/ 664183 h 757168"/>
                <a:gd name="connsiteX166" fmla="*/ 1755637 w 12192000"/>
                <a:gd name="connsiteY166" fmla="*/ 663960 h 757168"/>
                <a:gd name="connsiteX167" fmla="*/ 1727159 w 12192000"/>
                <a:gd name="connsiteY167" fmla="*/ 659605 h 757168"/>
                <a:gd name="connsiteX168" fmla="*/ 1622470 w 12192000"/>
                <a:gd name="connsiteY168" fmla="*/ 634850 h 757168"/>
                <a:gd name="connsiteX169" fmla="*/ 1385955 w 12192000"/>
                <a:gd name="connsiteY169" fmla="*/ 604522 h 757168"/>
                <a:gd name="connsiteX170" fmla="*/ 1340055 w 12192000"/>
                <a:gd name="connsiteY170" fmla="*/ 595629 h 757168"/>
                <a:gd name="connsiteX171" fmla="*/ 1257271 w 12192000"/>
                <a:gd name="connsiteY171" fmla="*/ 581180 h 757168"/>
                <a:gd name="connsiteX172" fmla="*/ 1031914 w 12192000"/>
                <a:gd name="connsiteY172" fmla="*/ 562692 h 757168"/>
                <a:gd name="connsiteX173" fmla="*/ 922031 w 12192000"/>
                <a:gd name="connsiteY173" fmla="*/ 566853 h 757168"/>
                <a:gd name="connsiteX174" fmla="*/ 873250 w 12192000"/>
                <a:gd name="connsiteY174" fmla="*/ 563724 h 757168"/>
                <a:gd name="connsiteX175" fmla="*/ 711627 w 12192000"/>
                <a:gd name="connsiteY175" fmla="*/ 529880 h 757168"/>
                <a:gd name="connsiteX176" fmla="*/ 311112 w 12192000"/>
                <a:gd name="connsiteY176" fmla="*/ 525106 h 757168"/>
                <a:gd name="connsiteX177" fmla="*/ 184145 w 12192000"/>
                <a:gd name="connsiteY177" fmla="*/ 532188 h 757168"/>
                <a:gd name="connsiteX178" fmla="*/ 116886 w 12192000"/>
                <a:gd name="connsiteY178" fmla="*/ 530572 h 757168"/>
                <a:gd name="connsiteX179" fmla="*/ 23941 w 12192000"/>
                <a:gd name="connsiteY179" fmla="*/ 506433 h 757168"/>
                <a:gd name="connsiteX180" fmla="*/ 0 w 12192000"/>
                <a:gd name="connsiteY180" fmla="*/ 502149 h 75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</a:cxnLst>
              <a:rect l="l" t="t" r="r" b="b"/>
              <a:pathLst>
                <a:path w="12192000" h="757168">
                  <a:moveTo>
                    <a:pt x="0" y="0"/>
                  </a:moveTo>
                  <a:lnTo>
                    <a:pt x="41653" y="6945"/>
                  </a:lnTo>
                  <a:cubicBezTo>
                    <a:pt x="55151" y="9178"/>
                    <a:pt x="68996" y="11810"/>
                    <a:pt x="81317" y="15509"/>
                  </a:cubicBezTo>
                  <a:cubicBezTo>
                    <a:pt x="92911" y="18978"/>
                    <a:pt x="102562" y="24446"/>
                    <a:pt x="114150" y="28105"/>
                  </a:cubicBezTo>
                  <a:cubicBezTo>
                    <a:pt x="145644" y="37958"/>
                    <a:pt x="177914" y="47281"/>
                    <a:pt x="214865" y="58374"/>
                  </a:cubicBezTo>
                  <a:cubicBezTo>
                    <a:pt x="236680" y="42349"/>
                    <a:pt x="264438" y="53534"/>
                    <a:pt x="299237" y="63560"/>
                  </a:cubicBezTo>
                  <a:cubicBezTo>
                    <a:pt x="334763" y="73816"/>
                    <a:pt x="376093" y="78654"/>
                    <a:pt x="415570" y="83774"/>
                  </a:cubicBezTo>
                  <a:cubicBezTo>
                    <a:pt x="487949" y="93100"/>
                    <a:pt x="560804" y="100354"/>
                    <a:pt x="633210" y="109108"/>
                  </a:cubicBezTo>
                  <a:cubicBezTo>
                    <a:pt x="648566" y="111058"/>
                    <a:pt x="666073" y="114072"/>
                    <a:pt x="677567" y="119446"/>
                  </a:cubicBezTo>
                  <a:cubicBezTo>
                    <a:pt x="756262" y="155621"/>
                    <a:pt x="853422" y="169678"/>
                    <a:pt x="946429" y="171502"/>
                  </a:cubicBezTo>
                  <a:cubicBezTo>
                    <a:pt x="1019582" y="173044"/>
                    <a:pt x="1091239" y="175083"/>
                    <a:pt x="1163367" y="182106"/>
                  </a:cubicBezTo>
                  <a:cubicBezTo>
                    <a:pt x="1168863" y="182586"/>
                    <a:pt x="1176224" y="182589"/>
                    <a:pt x="1180337" y="181279"/>
                  </a:cubicBezTo>
                  <a:cubicBezTo>
                    <a:pt x="1205822" y="172503"/>
                    <a:pt x="1231920" y="173109"/>
                    <a:pt x="1263939" y="173070"/>
                  </a:cubicBezTo>
                  <a:cubicBezTo>
                    <a:pt x="1309211" y="172961"/>
                    <a:pt x="1350592" y="176848"/>
                    <a:pt x="1392213" y="183225"/>
                  </a:cubicBezTo>
                  <a:cubicBezTo>
                    <a:pt x="1422516" y="187866"/>
                    <a:pt x="1453010" y="195759"/>
                    <a:pt x="1479752" y="205174"/>
                  </a:cubicBezTo>
                  <a:cubicBezTo>
                    <a:pt x="1516962" y="218381"/>
                    <a:pt x="1553071" y="224660"/>
                    <a:pt x="1589813" y="211706"/>
                  </a:cubicBezTo>
                  <a:cubicBezTo>
                    <a:pt x="1629541" y="197953"/>
                    <a:pt x="1673292" y="205778"/>
                    <a:pt x="1716264" y="207459"/>
                  </a:cubicBezTo>
                  <a:cubicBezTo>
                    <a:pt x="1734988" y="208248"/>
                    <a:pt x="1754789" y="209668"/>
                    <a:pt x="1772900" y="208137"/>
                  </a:cubicBezTo>
                  <a:cubicBezTo>
                    <a:pt x="1825381" y="203828"/>
                    <a:pt x="1876222" y="195808"/>
                    <a:pt x="1929319" y="193822"/>
                  </a:cubicBezTo>
                  <a:cubicBezTo>
                    <a:pt x="1958819" y="192698"/>
                    <a:pt x="1991232" y="199166"/>
                    <a:pt x="2021514" y="204186"/>
                  </a:cubicBezTo>
                  <a:cubicBezTo>
                    <a:pt x="2052154" y="209417"/>
                    <a:pt x="2082323" y="216530"/>
                    <a:pt x="2111753" y="223797"/>
                  </a:cubicBezTo>
                  <a:cubicBezTo>
                    <a:pt x="2131736" y="228659"/>
                    <a:pt x="2153567" y="233429"/>
                    <a:pt x="2169356" y="241125"/>
                  </a:cubicBezTo>
                  <a:cubicBezTo>
                    <a:pt x="2205243" y="258649"/>
                    <a:pt x="2242901" y="263295"/>
                    <a:pt x="2286638" y="257382"/>
                  </a:cubicBezTo>
                  <a:cubicBezTo>
                    <a:pt x="2293313" y="256396"/>
                    <a:pt x="2301018" y="256799"/>
                    <a:pt x="2308368" y="256995"/>
                  </a:cubicBezTo>
                  <a:cubicBezTo>
                    <a:pt x="2426026" y="259155"/>
                    <a:pt x="2543593" y="262834"/>
                    <a:pt x="2660621" y="262863"/>
                  </a:cubicBezTo>
                  <a:cubicBezTo>
                    <a:pt x="2708088" y="262871"/>
                    <a:pt x="2754165" y="254412"/>
                    <a:pt x="2801134" y="250006"/>
                  </a:cubicBezTo>
                  <a:cubicBezTo>
                    <a:pt x="2810748" y="249174"/>
                    <a:pt x="2821504" y="247638"/>
                    <a:pt x="2830994" y="249091"/>
                  </a:cubicBezTo>
                  <a:cubicBezTo>
                    <a:pt x="2934354" y="264045"/>
                    <a:pt x="3032340" y="255254"/>
                    <a:pt x="3129084" y="242009"/>
                  </a:cubicBezTo>
                  <a:cubicBezTo>
                    <a:pt x="3139090" y="240625"/>
                    <a:pt x="3151170" y="241831"/>
                    <a:pt x="3162162" y="242789"/>
                  </a:cubicBezTo>
                  <a:cubicBezTo>
                    <a:pt x="3192925" y="245736"/>
                    <a:pt x="3225969" y="254145"/>
                    <a:pt x="3254072" y="251612"/>
                  </a:cubicBezTo>
                  <a:cubicBezTo>
                    <a:pt x="3328782" y="244461"/>
                    <a:pt x="3402881" y="234992"/>
                    <a:pt x="3473491" y="221903"/>
                  </a:cubicBezTo>
                  <a:cubicBezTo>
                    <a:pt x="3545212" y="208683"/>
                    <a:pt x="3611651" y="197856"/>
                    <a:pt x="3691860" y="219228"/>
                  </a:cubicBezTo>
                  <a:cubicBezTo>
                    <a:pt x="3725977" y="228268"/>
                    <a:pt x="3771754" y="225515"/>
                    <a:pt x="3811494" y="225691"/>
                  </a:cubicBezTo>
                  <a:cubicBezTo>
                    <a:pt x="3840564" y="225687"/>
                    <a:pt x="3868906" y="218586"/>
                    <a:pt x="3897533" y="220087"/>
                  </a:cubicBezTo>
                  <a:cubicBezTo>
                    <a:pt x="3973874" y="224087"/>
                    <a:pt x="4042293" y="217563"/>
                    <a:pt x="4109430" y="200477"/>
                  </a:cubicBezTo>
                  <a:cubicBezTo>
                    <a:pt x="4135544" y="193834"/>
                    <a:pt x="4175268" y="201258"/>
                    <a:pt x="4208772" y="200914"/>
                  </a:cubicBezTo>
                  <a:cubicBezTo>
                    <a:pt x="4244136" y="200288"/>
                    <a:pt x="4280583" y="199908"/>
                    <a:pt x="4314641" y="196159"/>
                  </a:cubicBezTo>
                  <a:cubicBezTo>
                    <a:pt x="4402743" y="186278"/>
                    <a:pt x="4489848" y="174436"/>
                    <a:pt x="4577622" y="163774"/>
                  </a:cubicBezTo>
                  <a:cubicBezTo>
                    <a:pt x="4649843" y="154967"/>
                    <a:pt x="4719794" y="168553"/>
                    <a:pt x="4790345" y="177592"/>
                  </a:cubicBezTo>
                  <a:cubicBezTo>
                    <a:pt x="4834576" y="183345"/>
                    <a:pt x="4875614" y="193701"/>
                    <a:pt x="4926164" y="184139"/>
                  </a:cubicBezTo>
                  <a:cubicBezTo>
                    <a:pt x="4974485" y="175032"/>
                    <a:pt x="5034899" y="180870"/>
                    <a:pt x="5088812" y="177401"/>
                  </a:cubicBezTo>
                  <a:cubicBezTo>
                    <a:pt x="5134238" y="174439"/>
                    <a:pt x="5178353" y="168165"/>
                    <a:pt x="5222466" y="162082"/>
                  </a:cubicBezTo>
                  <a:cubicBezTo>
                    <a:pt x="5282519" y="153783"/>
                    <a:pt x="5341864" y="144876"/>
                    <a:pt x="5406528" y="153987"/>
                  </a:cubicBezTo>
                  <a:cubicBezTo>
                    <a:pt x="5479960" y="164323"/>
                    <a:pt x="5531876" y="142624"/>
                    <a:pt x="5590716" y="129490"/>
                  </a:cubicBezTo>
                  <a:cubicBezTo>
                    <a:pt x="5631296" y="120553"/>
                    <a:pt x="5675395" y="114659"/>
                    <a:pt x="5719429" y="110099"/>
                  </a:cubicBezTo>
                  <a:cubicBezTo>
                    <a:pt x="5778247" y="104215"/>
                    <a:pt x="5838715" y="102042"/>
                    <a:pt x="5897895" y="96368"/>
                  </a:cubicBezTo>
                  <a:cubicBezTo>
                    <a:pt x="5987399" y="87895"/>
                    <a:pt x="6077855" y="82333"/>
                    <a:pt x="6169957" y="94411"/>
                  </a:cubicBezTo>
                  <a:cubicBezTo>
                    <a:pt x="6212360" y="99875"/>
                    <a:pt x="6252010" y="101763"/>
                    <a:pt x="6294827" y="99236"/>
                  </a:cubicBezTo>
                  <a:cubicBezTo>
                    <a:pt x="6364965" y="95091"/>
                    <a:pt x="6436581" y="97891"/>
                    <a:pt x="6494261" y="71724"/>
                  </a:cubicBezTo>
                  <a:cubicBezTo>
                    <a:pt x="6514615" y="62488"/>
                    <a:pt x="6550354" y="61691"/>
                    <a:pt x="6579627" y="57883"/>
                  </a:cubicBezTo>
                  <a:cubicBezTo>
                    <a:pt x="6613354" y="53353"/>
                    <a:pt x="6637770" y="57878"/>
                    <a:pt x="6654800" y="77086"/>
                  </a:cubicBezTo>
                  <a:cubicBezTo>
                    <a:pt x="6662444" y="85688"/>
                    <a:pt x="6685147" y="94892"/>
                    <a:pt x="6703059" y="97166"/>
                  </a:cubicBezTo>
                  <a:cubicBezTo>
                    <a:pt x="6756799" y="103989"/>
                    <a:pt x="6806654" y="100687"/>
                    <a:pt x="6859445" y="90481"/>
                  </a:cubicBezTo>
                  <a:cubicBezTo>
                    <a:pt x="6908894" y="80861"/>
                    <a:pt x="6969747" y="85387"/>
                    <a:pt x="7025414" y="83536"/>
                  </a:cubicBezTo>
                  <a:cubicBezTo>
                    <a:pt x="7064862" y="82168"/>
                    <a:pt x="7104501" y="77186"/>
                    <a:pt x="7144137" y="79264"/>
                  </a:cubicBezTo>
                  <a:cubicBezTo>
                    <a:pt x="7193316" y="81841"/>
                    <a:pt x="7241809" y="90488"/>
                    <a:pt x="7291235" y="95367"/>
                  </a:cubicBezTo>
                  <a:cubicBezTo>
                    <a:pt x="7329668" y="99288"/>
                    <a:pt x="7368978" y="100585"/>
                    <a:pt x="7407395" y="104888"/>
                  </a:cubicBezTo>
                  <a:cubicBezTo>
                    <a:pt x="7438868" y="108256"/>
                    <a:pt x="7469832" y="114265"/>
                    <a:pt x="7500837" y="119515"/>
                  </a:cubicBezTo>
                  <a:cubicBezTo>
                    <a:pt x="7512146" y="121444"/>
                    <a:pt x="7523255" y="127178"/>
                    <a:pt x="7533567" y="126955"/>
                  </a:cubicBezTo>
                  <a:cubicBezTo>
                    <a:pt x="7636025" y="124121"/>
                    <a:pt x="7707510" y="164497"/>
                    <a:pt x="7792910" y="185188"/>
                  </a:cubicBezTo>
                  <a:cubicBezTo>
                    <a:pt x="7882663" y="207063"/>
                    <a:pt x="7969001" y="237914"/>
                    <a:pt x="8070699" y="235423"/>
                  </a:cubicBezTo>
                  <a:cubicBezTo>
                    <a:pt x="8132239" y="233879"/>
                    <a:pt x="8191903" y="225939"/>
                    <a:pt x="8253177" y="222473"/>
                  </a:cubicBezTo>
                  <a:cubicBezTo>
                    <a:pt x="8274949" y="221324"/>
                    <a:pt x="8299150" y="222976"/>
                    <a:pt x="8320683" y="226393"/>
                  </a:cubicBezTo>
                  <a:cubicBezTo>
                    <a:pt x="8424731" y="242340"/>
                    <a:pt x="8527777" y="249266"/>
                    <a:pt x="8631438" y="237528"/>
                  </a:cubicBezTo>
                  <a:cubicBezTo>
                    <a:pt x="8649201" y="235596"/>
                    <a:pt x="8668058" y="233915"/>
                    <a:pt x="8686410" y="234877"/>
                  </a:cubicBezTo>
                  <a:cubicBezTo>
                    <a:pt x="8786966" y="240146"/>
                    <a:pt x="8885480" y="249315"/>
                    <a:pt x="8980658" y="273001"/>
                  </a:cubicBezTo>
                  <a:cubicBezTo>
                    <a:pt x="9012626" y="280972"/>
                    <a:pt x="9052108" y="279035"/>
                    <a:pt x="9087625" y="282423"/>
                  </a:cubicBezTo>
                  <a:cubicBezTo>
                    <a:pt x="9120583" y="285484"/>
                    <a:pt x="9154319" y="287825"/>
                    <a:pt x="9186017" y="293875"/>
                  </a:cubicBezTo>
                  <a:cubicBezTo>
                    <a:pt x="9232288" y="302785"/>
                    <a:pt x="9275554" y="305815"/>
                    <a:pt x="9323931" y="302628"/>
                  </a:cubicBezTo>
                  <a:cubicBezTo>
                    <a:pt x="9370084" y="299705"/>
                    <a:pt x="9419491" y="304964"/>
                    <a:pt x="9467213" y="307275"/>
                  </a:cubicBezTo>
                  <a:cubicBezTo>
                    <a:pt x="9520438" y="309874"/>
                    <a:pt x="9573661" y="312473"/>
                    <a:pt x="9626826" y="316213"/>
                  </a:cubicBezTo>
                  <a:cubicBezTo>
                    <a:pt x="9648094" y="317708"/>
                    <a:pt x="9671915" y="326588"/>
                    <a:pt x="9689696" y="324467"/>
                  </a:cubicBezTo>
                  <a:cubicBezTo>
                    <a:pt x="9747117" y="317175"/>
                    <a:pt x="9803355" y="332523"/>
                    <a:pt x="9860526" y="329986"/>
                  </a:cubicBezTo>
                  <a:cubicBezTo>
                    <a:pt x="9888572" y="328594"/>
                    <a:pt x="9919723" y="338048"/>
                    <a:pt x="9949775" y="340386"/>
                  </a:cubicBezTo>
                  <a:cubicBezTo>
                    <a:pt x="9998886" y="344296"/>
                    <a:pt x="10048092" y="346302"/>
                    <a:pt x="10097252" y="349262"/>
                  </a:cubicBezTo>
                  <a:cubicBezTo>
                    <a:pt x="10113390" y="350297"/>
                    <a:pt x="10129133" y="351886"/>
                    <a:pt x="10145261" y="353113"/>
                  </a:cubicBezTo>
                  <a:cubicBezTo>
                    <a:pt x="10159555" y="354243"/>
                    <a:pt x="10174512" y="356743"/>
                    <a:pt x="10188159" y="356124"/>
                  </a:cubicBezTo>
                  <a:cubicBezTo>
                    <a:pt x="10237589" y="353944"/>
                    <a:pt x="10286441" y="348682"/>
                    <a:pt x="10336144" y="348235"/>
                  </a:cubicBezTo>
                  <a:cubicBezTo>
                    <a:pt x="10379222" y="347822"/>
                    <a:pt x="10423443" y="353764"/>
                    <a:pt x="10466847" y="354131"/>
                  </a:cubicBezTo>
                  <a:cubicBezTo>
                    <a:pt x="10543353" y="354898"/>
                    <a:pt x="10619988" y="353190"/>
                    <a:pt x="10696514" y="353575"/>
                  </a:cubicBezTo>
                  <a:cubicBezTo>
                    <a:pt x="10713071" y="353680"/>
                    <a:pt x="10730069" y="359342"/>
                    <a:pt x="10746932" y="360606"/>
                  </a:cubicBezTo>
                  <a:cubicBezTo>
                    <a:pt x="10799731" y="364326"/>
                    <a:pt x="10852569" y="367289"/>
                    <a:pt x="10905388" y="370627"/>
                  </a:cubicBezTo>
                  <a:cubicBezTo>
                    <a:pt x="10935470" y="372396"/>
                    <a:pt x="10965963" y="373421"/>
                    <a:pt x="10995602" y="376691"/>
                  </a:cubicBezTo>
                  <a:cubicBezTo>
                    <a:pt x="11034750" y="381032"/>
                    <a:pt x="11070168" y="386324"/>
                    <a:pt x="11107647" y="373405"/>
                  </a:cubicBezTo>
                  <a:cubicBezTo>
                    <a:pt x="11165372" y="353347"/>
                    <a:pt x="11236837" y="366060"/>
                    <a:pt x="11302440" y="364156"/>
                  </a:cubicBezTo>
                  <a:cubicBezTo>
                    <a:pt x="11319394" y="363708"/>
                    <a:pt x="11336655" y="364422"/>
                    <a:pt x="11353613" y="363785"/>
                  </a:cubicBezTo>
                  <a:cubicBezTo>
                    <a:pt x="11384961" y="362566"/>
                    <a:pt x="11415955" y="360947"/>
                    <a:pt x="11447323" y="359346"/>
                  </a:cubicBezTo>
                  <a:cubicBezTo>
                    <a:pt x="11452855" y="359066"/>
                    <a:pt x="11459104" y="359200"/>
                    <a:pt x="11464292" y="358519"/>
                  </a:cubicBezTo>
                  <a:cubicBezTo>
                    <a:pt x="11512058" y="353010"/>
                    <a:pt x="11559143" y="346321"/>
                    <a:pt x="11607560" y="342370"/>
                  </a:cubicBezTo>
                  <a:cubicBezTo>
                    <a:pt x="11631218" y="340368"/>
                    <a:pt x="11657295" y="341352"/>
                    <a:pt x="11681426" y="344335"/>
                  </a:cubicBezTo>
                  <a:cubicBezTo>
                    <a:pt x="11751997" y="352993"/>
                    <a:pt x="11821986" y="358760"/>
                    <a:pt x="11893565" y="355261"/>
                  </a:cubicBezTo>
                  <a:cubicBezTo>
                    <a:pt x="11921973" y="353889"/>
                    <a:pt x="11953288" y="360300"/>
                    <a:pt x="11983290" y="363588"/>
                  </a:cubicBezTo>
                  <a:lnTo>
                    <a:pt x="12192000" y="388018"/>
                  </a:lnTo>
                  <a:lnTo>
                    <a:pt x="12192000" y="577115"/>
                  </a:lnTo>
                  <a:lnTo>
                    <a:pt x="12157329" y="588862"/>
                  </a:lnTo>
                  <a:cubicBezTo>
                    <a:pt x="12118393" y="608572"/>
                    <a:pt x="12109715" y="605637"/>
                    <a:pt x="12066948" y="586034"/>
                  </a:cubicBezTo>
                  <a:cubicBezTo>
                    <a:pt x="12016991" y="563193"/>
                    <a:pt x="11965119" y="541779"/>
                    <a:pt x="11911344" y="521599"/>
                  </a:cubicBezTo>
                  <a:cubicBezTo>
                    <a:pt x="11894383" y="515178"/>
                    <a:pt x="11869417" y="514060"/>
                    <a:pt x="11847823" y="511785"/>
                  </a:cubicBezTo>
                  <a:cubicBezTo>
                    <a:pt x="11811233" y="507768"/>
                    <a:pt x="11773630" y="501982"/>
                    <a:pt x="11737547" y="502380"/>
                  </a:cubicBezTo>
                  <a:cubicBezTo>
                    <a:pt x="11702930" y="502855"/>
                    <a:pt x="11668388" y="508866"/>
                    <a:pt x="11636052" y="514993"/>
                  </a:cubicBezTo>
                  <a:cubicBezTo>
                    <a:pt x="11545722" y="532199"/>
                    <a:pt x="11462455" y="555118"/>
                    <a:pt x="11394706" y="590867"/>
                  </a:cubicBezTo>
                  <a:cubicBezTo>
                    <a:pt x="11385999" y="595562"/>
                    <a:pt x="11369016" y="596581"/>
                    <a:pt x="11354978" y="597561"/>
                  </a:cubicBezTo>
                  <a:cubicBezTo>
                    <a:pt x="11332076" y="599224"/>
                    <a:pt x="11308448" y="600655"/>
                    <a:pt x="11285306" y="599825"/>
                  </a:cubicBezTo>
                  <a:cubicBezTo>
                    <a:pt x="11172906" y="595841"/>
                    <a:pt x="11083430" y="617861"/>
                    <a:pt x="11008528" y="656670"/>
                  </a:cubicBezTo>
                  <a:cubicBezTo>
                    <a:pt x="10986971" y="667750"/>
                    <a:pt x="10970753" y="668236"/>
                    <a:pt x="10948735" y="652964"/>
                  </a:cubicBezTo>
                  <a:cubicBezTo>
                    <a:pt x="10923173" y="635218"/>
                    <a:pt x="10885031" y="639705"/>
                    <a:pt x="10850698" y="641721"/>
                  </a:cubicBezTo>
                  <a:cubicBezTo>
                    <a:pt x="10815269" y="643680"/>
                    <a:pt x="10779458" y="645811"/>
                    <a:pt x="10744026" y="647769"/>
                  </a:cubicBezTo>
                  <a:cubicBezTo>
                    <a:pt x="10717832" y="649066"/>
                    <a:pt x="10692021" y="650003"/>
                    <a:pt x="10666160" y="651891"/>
                  </a:cubicBezTo>
                  <a:cubicBezTo>
                    <a:pt x="10585627" y="657783"/>
                    <a:pt x="10513854" y="650969"/>
                    <a:pt x="10450521" y="616552"/>
                  </a:cubicBezTo>
                  <a:cubicBezTo>
                    <a:pt x="10402221" y="590175"/>
                    <a:pt x="10339099" y="579806"/>
                    <a:pt x="10271192" y="583498"/>
                  </a:cubicBezTo>
                  <a:cubicBezTo>
                    <a:pt x="10262701" y="584006"/>
                    <a:pt x="10251859" y="587254"/>
                    <a:pt x="10246067" y="585423"/>
                  </a:cubicBezTo>
                  <a:cubicBezTo>
                    <a:pt x="10158786" y="558528"/>
                    <a:pt x="10086634" y="594049"/>
                    <a:pt x="10005027" y="592252"/>
                  </a:cubicBezTo>
                  <a:cubicBezTo>
                    <a:pt x="9969004" y="591507"/>
                    <a:pt x="9931565" y="603664"/>
                    <a:pt x="9898681" y="613195"/>
                  </a:cubicBezTo>
                  <a:cubicBezTo>
                    <a:pt x="9853463" y="626281"/>
                    <a:pt x="9813049" y="639042"/>
                    <a:pt x="9753225" y="629038"/>
                  </a:cubicBezTo>
                  <a:cubicBezTo>
                    <a:pt x="9693404" y="618845"/>
                    <a:pt x="9637675" y="628898"/>
                    <a:pt x="9591376" y="648601"/>
                  </a:cubicBezTo>
                  <a:cubicBezTo>
                    <a:pt x="9556001" y="663537"/>
                    <a:pt x="9518120" y="663077"/>
                    <a:pt x="9472860" y="655936"/>
                  </a:cubicBezTo>
                  <a:cubicBezTo>
                    <a:pt x="9416283" y="647056"/>
                    <a:pt x="9357217" y="643578"/>
                    <a:pt x="9299788" y="636945"/>
                  </a:cubicBezTo>
                  <a:cubicBezTo>
                    <a:pt x="9287347" y="635531"/>
                    <a:pt x="9271710" y="632039"/>
                    <a:pt x="9264605" y="627087"/>
                  </a:cubicBezTo>
                  <a:cubicBezTo>
                    <a:pt x="9177661" y="565680"/>
                    <a:pt x="9051076" y="558473"/>
                    <a:pt x="8926435" y="549269"/>
                  </a:cubicBezTo>
                  <a:cubicBezTo>
                    <a:pt x="8850925" y="543595"/>
                    <a:pt x="8774954" y="539613"/>
                    <a:pt x="8698934" y="536583"/>
                  </a:cubicBezTo>
                  <a:cubicBezTo>
                    <a:pt x="8673232" y="535428"/>
                    <a:pt x="8645916" y="537050"/>
                    <a:pt x="8622862" y="541563"/>
                  </a:cubicBezTo>
                  <a:cubicBezTo>
                    <a:pt x="8574890" y="551069"/>
                    <a:pt x="8530403" y="564380"/>
                    <a:pt x="8482784" y="574094"/>
                  </a:cubicBezTo>
                  <a:cubicBezTo>
                    <a:pt x="8464923" y="577929"/>
                    <a:pt x="8442157" y="576927"/>
                    <a:pt x="8421565" y="576610"/>
                  </a:cubicBezTo>
                  <a:cubicBezTo>
                    <a:pt x="8385152" y="576229"/>
                    <a:pt x="8345023" y="569546"/>
                    <a:pt x="8313469" y="574762"/>
                  </a:cubicBezTo>
                  <a:cubicBezTo>
                    <a:pt x="8231431" y="588203"/>
                    <a:pt x="8155671" y="580227"/>
                    <a:pt x="8079520" y="558685"/>
                  </a:cubicBezTo>
                  <a:cubicBezTo>
                    <a:pt x="7972906" y="528487"/>
                    <a:pt x="7870782" y="525043"/>
                    <a:pt x="7773327" y="558854"/>
                  </a:cubicBezTo>
                  <a:cubicBezTo>
                    <a:pt x="7729470" y="574107"/>
                    <a:pt x="7688069" y="563543"/>
                    <a:pt x="7652477" y="547561"/>
                  </a:cubicBezTo>
                  <a:cubicBezTo>
                    <a:pt x="7611494" y="529005"/>
                    <a:pt x="7570974" y="522685"/>
                    <a:pt x="7522274" y="532150"/>
                  </a:cubicBezTo>
                  <a:cubicBezTo>
                    <a:pt x="7511488" y="534257"/>
                    <a:pt x="7496511" y="532136"/>
                    <a:pt x="7484080" y="530532"/>
                  </a:cubicBezTo>
                  <a:cubicBezTo>
                    <a:pt x="7413133" y="522044"/>
                    <a:pt x="7341987" y="510303"/>
                    <a:pt x="7282277" y="540177"/>
                  </a:cubicBezTo>
                  <a:cubicBezTo>
                    <a:pt x="7270558" y="546051"/>
                    <a:pt x="7251336" y="547713"/>
                    <a:pt x="7235690" y="551282"/>
                  </a:cubicBezTo>
                  <a:cubicBezTo>
                    <a:pt x="7170161" y="565782"/>
                    <a:pt x="7172820" y="564203"/>
                    <a:pt x="7116339" y="539494"/>
                  </a:cubicBezTo>
                  <a:cubicBezTo>
                    <a:pt x="7086841" y="526502"/>
                    <a:pt x="7045980" y="512724"/>
                    <a:pt x="7011067" y="511848"/>
                  </a:cubicBezTo>
                  <a:cubicBezTo>
                    <a:pt x="6800473" y="506533"/>
                    <a:pt x="6601893" y="468653"/>
                    <a:pt x="6403234" y="432296"/>
                  </a:cubicBezTo>
                  <a:cubicBezTo>
                    <a:pt x="6280760" y="409851"/>
                    <a:pt x="6160432" y="402592"/>
                    <a:pt x="6036273" y="412301"/>
                  </a:cubicBezTo>
                  <a:cubicBezTo>
                    <a:pt x="5946471" y="419425"/>
                    <a:pt x="5863077" y="395593"/>
                    <a:pt x="5780467" y="377910"/>
                  </a:cubicBezTo>
                  <a:cubicBezTo>
                    <a:pt x="5763357" y="374343"/>
                    <a:pt x="5747757" y="363033"/>
                    <a:pt x="5739051" y="353609"/>
                  </a:cubicBezTo>
                  <a:cubicBezTo>
                    <a:pt x="5707675" y="320294"/>
                    <a:pt x="5653252" y="312483"/>
                    <a:pt x="5583566" y="321995"/>
                  </a:cubicBezTo>
                  <a:cubicBezTo>
                    <a:pt x="5528347" y="329404"/>
                    <a:pt x="5477716" y="340486"/>
                    <a:pt x="5432030" y="362512"/>
                  </a:cubicBezTo>
                  <a:cubicBezTo>
                    <a:pt x="5378421" y="388318"/>
                    <a:pt x="5322767" y="418026"/>
                    <a:pt x="5241398" y="425781"/>
                  </a:cubicBezTo>
                  <a:cubicBezTo>
                    <a:pt x="5206262" y="429089"/>
                    <a:pt x="5176131" y="428273"/>
                    <a:pt x="5139710" y="421022"/>
                  </a:cubicBezTo>
                  <a:cubicBezTo>
                    <a:pt x="5069048" y="407018"/>
                    <a:pt x="4997864" y="396037"/>
                    <a:pt x="4929402" y="424310"/>
                  </a:cubicBezTo>
                  <a:cubicBezTo>
                    <a:pt x="4891785" y="439890"/>
                    <a:pt x="4841650" y="448519"/>
                    <a:pt x="4782793" y="441046"/>
                  </a:cubicBezTo>
                  <a:cubicBezTo>
                    <a:pt x="4709316" y="431663"/>
                    <a:pt x="4641426" y="442031"/>
                    <a:pt x="4577594" y="459290"/>
                  </a:cubicBezTo>
                  <a:cubicBezTo>
                    <a:pt x="4554816" y="465538"/>
                    <a:pt x="4527069" y="468279"/>
                    <a:pt x="4500826" y="470529"/>
                  </a:cubicBezTo>
                  <a:cubicBezTo>
                    <a:pt x="4440199" y="475746"/>
                    <a:pt x="4379252" y="479993"/>
                    <a:pt x="4317973" y="483649"/>
                  </a:cubicBezTo>
                  <a:cubicBezTo>
                    <a:pt x="4267762" y="486741"/>
                    <a:pt x="4217264" y="488292"/>
                    <a:pt x="4166722" y="490602"/>
                  </a:cubicBezTo>
                  <a:cubicBezTo>
                    <a:pt x="4111394" y="493045"/>
                    <a:pt x="4067073" y="503124"/>
                    <a:pt x="4042814" y="530660"/>
                  </a:cubicBezTo>
                  <a:cubicBezTo>
                    <a:pt x="4034996" y="539407"/>
                    <a:pt x="4017001" y="545715"/>
                    <a:pt x="4002653" y="552594"/>
                  </a:cubicBezTo>
                  <a:cubicBezTo>
                    <a:pt x="3992459" y="557592"/>
                    <a:pt x="3979023" y="561086"/>
                    <a:pt x="3969549" y="566312"/>
                  </a:cubicBezTo>
                  <a:cubicBezTo>
                    <a:pt x="3919896" y="593854"/>
                    <a:pt x="3870968" y="621622"/>
                    <a:pt x="3821685" y="649183"/>
                  </a:cubicBezTo>
                  <a:cubicBezTo>
                    <a:pt x="3816761" y="651788"/>
                    <a:pt x="3811445" y="654943"/>
                    <a:pt x="3805138" y="655947"/>
                  </a:cubicBezTo>
                  <a:cubicBezTo>
                    <a:pt x="3739817" y="666451"/>
                    <a:pt x="3673801" y="676154"/>
                    <a:pt x="3609177" y="687459"/>
                  </a:cubicBezTo>
                  <a:cubicBezTo>
                    <a:pt x="3584288" y="691878"/>
                    <a:pt x="3558597" y="697589"/>
                    <a:pt x="3539727" y="706521"/>
                  </a:cubicBezTo>
                  <a:cubicBezTo>
                    <a:pt x="3496714" y="726780"/>
                    <a:pt x="3457268" y="749132"/>
                    <a:pt x="3396572" y="755681"/>
                  </a:cubicBezTo>
                  <a:cubicBezTo>
                    <a:pt x="3378807" y="757611"/>
                    <a:pt x="3357809" y="758036"/>
                    <a:pt x="3341054" y="754679"/>
                  </a:cubicBezTo>
                  <a:cubicBezTo>
                    <a:pt x="3272962" y="740809"/>
                    <a:pt x="3206471" y="724541"/>
                    <a:pt x="3138775" y="710120"/>
                  </a:cubicBezTo>
                  <a:cubicBezTo>
                    <a:pt x="3095820" y="701191"/>
                    <a:pt x="3056969" y="691141"/>
                    <a:pt x="3037283" y="666453"/>
                  </a:cubicBezTo>
                  <a:cubicBezTo>
                    <a:pt x="3031764" y="659487"/>
                    <a:pt x="3015626" y="651391"/>
                    <a:pt x="3002117" y="649347"/>
                  </a:cubicBezTo>
                  <a:cubicBezTo>
                    <a:pt x="2915220" y="636209"/>
                    <a:pt x="2829194" y="627503"/>
                    <a:pt x="2747294" y="652400"/>
                  </a:cubicBezTo>
                  <a:cubicBezTo>
                    <a:pt x="2730084" y="657794"/>
                    <a:pt x="2698519" y="656140"/>
                    <a:pt x="2676273" y="652304"/>
                  </a:cubicBezTo>
                  <a:cubicBezTo>
                    <a:pt x="2590546" y="637890"/>
                    <a:pt x="2508883" y="630176"/>
                    <a:pt x="2432360" y="657836"/>
                  </a:cubicBezTo>
                  <a:cubicBezTo>
                    <a:pt x="2423352" y="661179"/>
                    <a:pt x="2395274" y="656272"/>
                    <a:pt x="2382311" y="650824"/>
                  </a:cubicBezTo>
                  <a:cubicBezTo>
                    <a:pt x="2257393" y="597728"/>
                    <a:pt x="2187724" y="592930"/>
                    <a:pt x="2055134" y="630053"/>
                  </a:cubicBezTo>
                  <a:cubicBezTo>
                    <a:pt x="2046542" y="632464"/>
                    <a:pt x="2035364" y="635121"/>
                    <a:pt x="2031829" y="639324"/>
                  </a:cubicBezTo>
                  <a:cubicBezTo>
                    <a:pt x="2007977" y="666120"/>
                    <a:pt x="1960229" y="664380"/>
                    <a:pt x="1912764" y="664183"/>
                  </a:cubicBezTo>
                  <a:cubicBezTo>
                    <a:pt x="1860521" y="663924"/>
                    <a:pt x="1808236" y="664426"/>
                    <a:pt x="1755637" y="663960"/>
                  </a:cubicBezTo>
                  <a:cubicBezTo>
                    <a:pt x="1746439" y="663859"/>
                    <a:pt x="1736243" y="661799"/>
                    <a:pt x="1727159" y="659605"/>
                  </a:cubicBezTo>
                  <a:cubicBezTo>
                    <a:pt x="1692256" y="651480"/>
                    <a:pt x="1658604" y="640559"/>
                    <a:pt x="1622470" y="634850"/>
                  </a:cubicBezTo>
                  <a:cubicBezTo>
                    <a:pt x="1544362" y="622552"/>
                    <a:pt x="1469248" y="602210"/>
                    <a:pt x="1385955" y="604522"/>
                  </a:cubicBezTo>
                  <a:cubicBezTo>
                    <a:pt x="1371585" y="604913"/>
                    <a:pt x="1355357" y="598530"/>
                    <a:pt x="1340055" y="595629"/>
                  </a:cubicBezTo>
                  <a:cubicBezTo>
                    <a:pt x="1312351" y="590552"/>
                    <a:pt x="1285460" y="583993"/>
                    <a:pt x="1257271" y="581180"/>
                  </a:cubicBezTo>
                  <a:cubicBezTo>
                    <a:pt x="1182583" y="573830"/>
                    <a:pt x="1107142" y="566824"/>
                    <a:pt x="1031914" y="562692"/>
                  </a:cubicBezTo>
                  <a:cubicBezTo>
                    <a:pt x="995593" y="560597"/>
                    <a:pt x="958880" y="565923"/>
                    <a:pt x="922031" y="566853"/>
                  </a:cubicBezTo>
                  <a:cubicBezTo>
                    <a:pt x="905446" y="567320"/>
                    <a:pt x="878533" y="568199"/>
                    <a:pt x="873250" y="563724"/>
                  </a:cubicBezTo>
                  <a:cubicBezTo>
                    <a:pt x="832343" y="529722"/>
                    <a:pt x="772202" y="532674"/>
                    <a:pt x="711627" y="529880"/>
                  </a:cubicBezTo>
                  <a:cubicBezTo>
                    <a:pt x="577999" y="523641"/>
                    <a:pt x="447408" y="543696"/>
                    <a:pt x="311112" y="525106"/>
                  </a:cubicBezTo>
                  <a:cubicBezTo>
                    <a:pt x="271645" y="519795"/>
                    <a:pt x="226936" y="530235"/>
                    <a:pt x="184145" y="532188"/>
                  </a:cubicBezTo>
                  <a:cubicBezTo>
                    <a:pt x="162015" y="533128"/>
                    <a:pt x="137665" y="534333"/>
                    <a:pt x="116886" y="530572"/>
                  </a:cubicBezTo>
                  <a:cubicBezTo>
                    <a:pt x="84810" y="524693"/>
                    <a:pt x="54011" y="515448"/>
                    <a:pt x="23941" y="506433"/>
                  </a:cubicBezTo>
                  <a:lnTo>
                    <a:pt x="0" y="502149"/>
                  </a:lnTo>
                  <a:close/>
                </a:path>
              </a:pathLst>
            </a:custGeom>
            <a:blipFill>
              <a:blip r:embed="rId4">
                <a:alphaModFix amt="57000"/>
              </a:blip>
              <a:tile tx="0" ty="0" sx="100000" sy="100000" flip="none" algn="tl"/>
            </a:blip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607E4DE-7CFF-4B92-965C-0D28AC8DCA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6820" y="5033374"/>
            <a:ext cx="5794425" cy="1077411"/>
          </a:xfrm>
        </p:spPr>
        <p:txBody>
          <a:bodyPr>
            <a:normAutofit/>
          </a:bodyPr>
          <a:lstStyle/>
          <a:p>
            <a:r>
              <a:rPr lang="es-CO" dirty="0">
                <a:solidFill>
                  <a:schemeClr val="bg1">
                    <a:alpha val="80000"/>
                  </a:schemeClr>
                </a:solidFill>
                <a:latin typeface="Trebuchet MS" panose="020B0603020202020204" pitchFamily="34" charset="0"/>
              </a:rPr>
              <a:t>E</a:t>
            </a:r>
            <a:r>
              <a:rPr lang="es-CO" b="0" i="0" dirty="0">
                <a:solidFill>
                  <a:schemeClr val="bg1">
                    <a:alpha val="80000"/>
                  </a:schemeClr>
                </a:solidFill>
                <a:effectLst/>
                <a:latin typeface="Trebuchet MS" panose="020B0603020202020204" pitchFamily="34" charset="0"/>
              </a:rPr>
              <a:t>quilibrio energético y molecular</a:t>
            </a:r>
          </a:p>
          <a:p>
            <a:endParaRPr lang="es-CO" sz="2400" b="0" i="0" dirty="0">
              <a:solidFill>
                <a:schemeClr val="bg1">
                  <a:alpha val="80000"/>
                </a:schemeClr>
              </a:solidFill>
              <a:effectLst/>
              <a:latin typeface="Trebuchet MS" panose="020B0603020202020204" pitchFamily="34" charset="0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88CCFD77-4B78-428C-9ED7-10406F47ACCE}"/>
              </a:ext>
            </a:extLst>
          </p:cNvPr>
          <p:cNvSpPr txBox="1"/>
          <p:nvPr/>
        </p:nvSpPr>
        <p:spPr>
          <a:xfrm>
            <a:off x="6981541" y="5012337"/>
            <a:ext cx="387695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419" sz="2800" dirty="0">
                <a:solidFill>
                  <a:schemeClr val="bg1"/>
                </a:solidFill>
                <a:latin typeface="Trebuchet MS" panose="020B0603020202020204" pitchFamily="34" charset="0"/>
              </a:rPr>
              <a:t>Función</a:t>
            </a:r>
            <a:r>
              <a:rPr lang="es-419" dirty="0">
                <a:solidFill>
                  <a:schemeClr val="bg1"/>
                </a:solidFill>
              </a:rPr>
              <a:t> </a:t>
            </a:r>
            <a:r>
              <a:rPr lang="es-419" sz="2800" dirty="0">
                <a:solidFill>
                  <a:schemeClr val="bg1"/>
                </a:solidFill>
                <a:latin typeface="Trebuchet MS" panose="020B0603020202020204" pitchFamily="34" charset="0"/>
              </a:rPr>
              <a:t>intelectual</a:t>
            </a:r>
          </a:p>
        </p:txBody>
      </p: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5CCB5325-3B73-4CF4-AD5A-084144E48AC0}"/>
              </a:ext>
            </a:extLst>
          </p:cNvPr>
          <p:cNvCxnSpPr/>
          <p:nvPr/>
        </p:nvCxnSpPr>
        <p:spPr>
          <a:xfrm>
            <a:off x="6098716" y="4702629"/>
            <a:ext cx="0" cy="1408156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80015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DAA6C16-BF9B-4A3E-BC70-EE6015D4F9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62C41DBF-47F6-4921-B8F3-BB81C0B150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0094"/>
          <a:stretch/>
        </p:blipFill>
        <p:spPr>
          <a:xfrm>
            <a:off x="6" y="-1"/>
            <a:ext cx="6000749" cy="3911828"/>
          </a:xfrm>
          <a:custGeom>
            <a:avLst/>
            <a:gdLst/>
            <a:ahLst/>
            <a:cxnLst/>
            <a:rect l="l" t="t" r="r" b="b"/>
            <a:pathLst>
              <a:path w="6000749" h="3911828">
                <a:moveTo>
                  <a:pt x="0" y="0"/>
                </a:moveTo>
                <a:lnTo>
                  <a:pt x="6000749" y="0"/>
                </a:lnTo>
                <a:lnTo>
                  <a:pt x="6000749" y="3767827"/>
                </a:lnTo>
                <a:lnTo>
                  <a:pt x="5572124" y="3740378"/>
                </a:lnTo>
                <a:lnTo>
                  <a:pt x="0" y="3911828"/>
                </a:lnTo>
                <a:close/>
              </a:path>
            </a:pathLst>
          </a:cu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6444D25A-9D7A-4A1D-AB56-80C57393A38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34" r="2" b="2"/>
          <a:stretch/>
        </p:blipFill>
        <p:spPr>
          <a:xfrm>
            <a:off x="6191245" y="-1"/>
            <a:ext cx="6000750" cy="3988028"/>
          </a:xfrm>
          <a:custGeom>
            <a:avLst/>
            <a:gdLst/>
            <a:ahLst/>
            <a:cxnLst/>
            <a:rect l="l" t="t" r="r" b="b"/>
            <a:pathLst>
              <a:path w="6000750" h="3988028">
                <a:moveTo>
                  <a:pt x="0" y="0"/>
                </a:moveTo>
                <a:lnTo>
                  <a:pt x="6000750" y="0"/>
                </a:lnTo>
                <a:lnTo>
                  <a:pt x="6000750" y="797153"/>
                </a:lnTo>
                <a:lnTo>
                  <a:pt x="6000750" y="2634343"/>
                </a:lnTo>
                <a:lnTo>
                  <a:pt x="6000750" y="3911828"/>
                </a:lnTo>
                <a:lnTo>
                  <a:pt x="3248025" y="3988028"/>
                </a:lnTo>
                <a:lnTo>
                  <a:pt x="0" y="3780026"/>
                </a:lnTo>
                <a:close/>
              </a:path>
            </a:pathLst>
          </a:cu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A4AE1828-51FD-4AD7-BCF6-9AF5C696CE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528992"/>
            <a:ext cx="12192000" cy="757168"/>
            <a:chOff x="0" y="2959818"/>
            <a:chExt cx="12192000" cy="757168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8542C7CD-02BE-4ADE-8D2F-DFB759D71A3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959818"/>
              <a:ext cx="12192000" cy="757168"/>
            </a:xfrm>
            <a:custGeom>
              <a:avLst/>
              <a:gdLst>
                <a:gd name="connsiteX0" fmla="*/ 0 w 12192000"/>
                <a:gd name="connsiteY0" fmla="*/ 0 h 757168"/>
                <a:gd name="connsiteX1" fmla="*/ 41653 w 12192000"/>
                <a:gd name="connsiteY1" fmla="*/ 6945 h 757168"/>
                <a:gd name="connsiteX2" fmla="*/ 81317 w 12192000"/>
                <a:gd name="connsiteY2" fmla="*/ 15509 h 757168"/>
                <a:gd name="connsiteX3" fmla="*/ 114150 w 12192000"/>
                <a:gd name="connsiteY3" fmla="*/ 28105 h 757168"/>
                <a:gd name="connsiteX4" fmla="*/ 214865 w 12192000"/>
                <a:gd name="connsiteY4" fmla="*/ 58374 h 757168"/>
                <a:gd name="connsiteX5" fmla="*/ 299237 w 12192000"/>
                <a:gd name="connsiteY5" fmla="*/ 63560 h 757168"/>
                <a:gd name="connsiteX6" fmla="*/ 415570 w 12192000"/>
                <a:gd name="connsiteY6" fmla="*/ 83774 h 757168"/>
                <a:gd name="connsiteX7" fmla="*/ 633210 w 12192000"/>
                <a:gd name="connsiteY7" fmla="*/ 109108 h 757168"/>
                <a:gd name="connsiteX8" fmla="*/ 677567 w 12192000"/>
                <a:gd name="connsiteY8" fmla="*/ 119446 h 757168"/>
                <a:gd name="connsiteX9" fmla="*/ 946429 w 12192000"/>
                <a:gd name="connsiteY9" fmla="*/ 171502 h 757168"/>
                <a:gd name="connsiteX10" fmla="*/ 1163367 w 12192000"/>
                <a:gd name="connsiteY10" fmla="*/ 182106 h 757168"/>
                <a:gd name="connsiteX11" fmla="*/ 1180337 w 12192000"/>
                <a:gd name="connsiteY11" fmla="*/ 181279 h 757168"/>
                <a:gd name="connsiteX12" fmla="*/ 1263939 w 12192000"/>
                <a:gd name="connsiteY12" fmla="*/ 173070 h 757168"/>
                <a:gd name="connsiteX13" fmla="*/ 1392213 w 12192000"/>
                <a:gd name="connsiteY13" fmla="*/ 183225 h 757168"/>
                <a:gd name="connsiteX14" fmla="*/ 1479752 w 12192000"/>
                <a:gd name="connsiteY14" fmla="*/ 205174 h 757168"/>
                <a:gd name="connsiteX15" fmla="*/ 1589813 w 12192000"/>
                <a:gd name="connsiteY15" fmla="*/ 211706 h 757168"/>
                <a:gd name="connsiteX16" fmla="*/ 1716264 w 12192000"/>
                <a:gd name="connsiteY16" fmla="*/ 207459 h 757168"/>
                <a:gd name="connsiteX17" fmla="*/ 1772900 w 12192000"/>
                <a:gd name="connsiteY17" fmla="*/ 208137 h 757168"/>
                <a:gd name="connsiteX18" fmla="*/ 1929319 w 12192000"/>
                <a:gd name="connsiteY18" fmla="*/ 193822 h 757168"/>
                <a:gd name="connsiteX19" fmla="*/ 2021514 w 12192000"/>
                <a:gd name="connsiteY19" fmla="*/ 204186 h 757168"/>
                <a:gd name="connsiteX20" fmla="*/ 2111753 w 12192000"/>
                <a:gd name="connsiteY20" fmla="*/ 223797 h 757168"/>
                <a:gd name="connsiteX21" fmla="*/ 2169356 w 12192000"/>
                <a:gd name="connsiteY21" fmla="*/ 241125 h 757168"/>
                <a:gd name="connsiteX22" fmla="*/ 2286638 w 12192000"/>
                <a:gd name="connsiteY22" fmla="*/ 257382 h 757168"/>
                <a:gd name="connsiteX23" fmla="*/ 2308368 w 12192000"/>
                <a:gd name="connsiteY23" fmla="*/ 256995 h 757168"/>
                <a:gd name="connsiteX24" fmla="*/ 2660621 w 12192000"/>
                <a:gd name="connsiteY24" fmla="*/ 262863 h 757168"/>
                <a:gd name="connsiteX25" fmla="*/ 2801134 w 12192000"/>
                <a:gd name="connsiteY25" fmla="*/ 250006 h 757168"/>
                <a:gd name="connsiteX26" fmla="*/ 2830994 w 12192000"/>
                <a:gd name="connsiteY26" fmla="*/ 249091 h 757168"/>
                <a:gd name="connsiteX27" fmla="*/ 3129084 w 12192000"/>
                <a:gd name="connsiteY27" fmla="*/ 242009 h 757168"/>
                <a:gd name="connsiteX28" fmla="*/ 3162162 w 12192000"/>
                <a:gd name="connsiteY28" fmla="*/ 242789 h 757168"/>
                <a:gd name="connsiteX29" fmla="*/ 3254072 w 12192000"/>
                <a:gd name="connsiteY29" fmla="*/ 251612 h 757168"/>
                <a:gd name="connsiteX30" fmla="*/ 3473491 w 12192000"/>
                <a:gd name="connsiteY30" fmla="*/ 221903 h 757168"/>
                <a:gd name="connsiteX31" fmla="*/ 3691860 w 12192000"/>
                <a:gd name="connsiteY31" fmla="*/ 219228 h 757168"/>
                <a:gd name="connsiteX32" fmla="*/ 3811494 w 12192000"/>
                <a:gd name="connsiteY32" fmla="*/ 225691 h 757168"/>
                <a:gd name="connsiteX33" fmla="*/ 3897533 w 12192000"/>
                <a:gd name="connsiteY33" fmla="*/ 220087 h 757168"/>
                <a:gd name="connsiteX34" fmla="*/ 4109430 w 12192000"/>
                <a:gd name="connsiteY34" fmla="*/ 200477 h 757168"/>
                <a:gd name="connsiteX35" fmla="*/ 4208772 w 12192000"/>
                <a:gd name="connsiteY35" fmla="*/ 200914 h 757168"/>
                <a:gd name="connsiteX36" fmla="*/ 4314641 w 12192000"/>
                <a:gd name="connsiteY36" fmla="*/ 196159 h 757168"/>
                <a:gd name="connsiteX37" fmla="*/ 4577622 w 12192000"/>
                <a:gd name="connsiteY37" fmla="*/ 163774 h 757168"/>
                <a:gd name="connsiteX38" fmla="*/ 4790345 w 12192000"/>
                <a:gd name="connsiteY38" fmla="*/ 177592 h 757168"/>
                <a:gd name="connsiteX39" fmla="*/ 4926164 w 12192000"/>
                <a:gd name="connsiteY39" fmla="*/ 184139 h 757168"/>
                <a:gd name="connsiteX40" fmla="*/ 5088812 w 12192000"/>
                <a:gd name="connsiteY40" fmla="*/ 177401 h 757168"/>
                <a:gd name="connsiteX41" fmla="*/ 5222466 w 12192000"/>
                <a:gd name="connsiteY41" fmla="*/ 162082 h 757168"/>
                <a:gd name="connsiteX42" fmla="*/ 5406528 w 12192000"/>
                <a:gd name="connsiteY42" fmla="*/ 153987 h 757168"/>
                <a:gd name="connsiteX43" fmla="*/ 5590716 w 12192000"/>
                <a:gd name="connsiteY43" fmla="*/ 129490 h 757168"/>
                <a:gd name="connsiteX44" fmla="*/ 5719429 w 12192000"/>
                <a:gd name="connsiteY44" fmla="*/ 110099 h 757168"/>
                <a:gd name="connsiteX45" fmla="*/ 5897895 w 12192000"/>
                <a:gd name="connsiteY45" fmla="*/ 96368 h 757168"/>
                <a:gd name="connsiteX46" fmla="*/ 6169957 w 12192000"/>
                <a:gd name="connsiteY46" fmla="*/ 94411 h 757168"/>
                <a:gd name="connsiteX47" fmla="*/ 6294827 w 12192000"/>
                <a:gd name="connsiteY47" fmla="*/ 99236 h 757168"/>
                <a:gd name="connsiteX48" fmla="*/ 6494261 w 12192000"/>
                <a:gd name="connsiteY48" fmla="*/ 71724 h 757168"/>
                <a:gd name="connsiteX49" fmla="*/ 6579627 w 12192000"/>
                <a:gd name="connsiteY49" fmla="*/ 57883 h 757168"/>
                <a:gd name="connsiteX50" fmla="*/ 6654800 w 12192000"/>
                <a:gd name="connsiteY50" fmla="*/ 77086 h 757168"/>
                <a:gd name="connsiteX51" fmla="*/ 6703059 w 12192000"/>
                <a:gd name="connsiteY51" fmla="*/ 97166 h 757168"/>
                <a:gd name="connsiteX52" fmla="*/ 6859445 w 12192000"/>
                <a:gd name="connsiteY52" fmla="*/ 90481 h 757168"/>
                <a:gd name="connsiteX53" fmla="*/ 7025414 w 12192000"/>
                <a:gd name="connsiteY53" fmla="*/ 83536 h 757168"/>
                <a:gd name="connsiteX54" fmla="*/ 7144137 w 12192000"/>
                <a:gd name="connsiteY54" fmla="*/ 79264 h 757168"/>
                <a:gd name="connsiteX55" fmla="*/ 7291235 w 12192000"/>
                <a:gd name="connsiteY55" fmla="*/ 95367 h 757168"/>
                <a:gd name="connsiteX56" fmla="*/ 7407395 w 12192000"/>
                <a:gd name="connsiteY56" fmla="*/ 104888 h 757168"/>
                <a:gd name="connsiteX57" fmla="*/ 7500837 w 12192000"/>
                <a:gd name="connsiteY57" fmla="*/ 119515 h 757168"/>
                <a:gd name="connsiteX58" fmla="*/ 7533567 w 12192000"/>
                <a:gd name="connsiteY58" fmla="*/ 126955 h 757168"/>
                <a:gd name="connsiteX59" fmla="*/ 7792910 w 12192000"/>
                <a:gd name="connsiteY59" fmla="*/ 185188 h 757168"/>
                <a:gd name="connsiteX60" fmla="*/ 8070699 w 12192000"/>
                <a:gd name="connsiteY60" fmla="*/ 235423 h 757168"/>
                <a:gd name="connsiteX61" fmla="*/ 8253177 w 12192000"/>
                <a:gd name="connsiteY61" fmla="*/ 222473 h 757168"/>
                <a:gd name="connsiteX62" fmla="*/ 8320683 w 12192000"/>
                <a:gd name="connsiteY62" fmla="*/ 226393 h 757168"/>
                <a:gd name="connsiteX63" fmla="*/ 8631438 w 12192000"/>
                <a:gd name="connsiteY63" fmla="*/ 237528 h 757168"/>
                <a:gd name="connsiteX64" fmla="*/ 8686410 w 12192000"/>
                <a:gd name="connsiteY64" fmla="*/ 234877 h 757168"/>
                <a:gd name="connsiteX65" fmla="*/ 8980658 w 12192000"/>
                <a:gd name="connsiteY65" fmla="*/ 273001 h 757168"/>
                <a:gd name="connsiteX66" fmla="*/ 9087625 w 12192000"/>
                <a:gd name="connsiteY66" fmla="*/ 282423 h 757168"/>
                <a:gd name="connsiteX67" fmla="*/ 9186017 w 12192000"/>
                <a:gd name="connsiteY67" fmla="*/ 293875 h 757168"/>
                <a:gd name="connsiteX68" fmla="*/ 9323931 w 12192000"/>
                <a:gd name="connsiteY68" fmla="*/ 302628 h 757168"/>
                <a:gd name="connsiteX69" fmla="*/ 9467213 w 12192000"/>
                <a:gd name="connsiteY69" fmla="*/ 307275 h 757168"/>
                <a:gd name="connsiteX70" fmla="*/ 9626826 w 12192000"/>
                <a:gd name="connsiteY70" fmla="*/ 316213 h 757168"/>
                <a:gd name="connsiteX71" fmla="*/ 9689696 w 12192000"/>
                <a:gd name="connsiteY71" fmla="*/ 324467 h 757168"/>
                <a:gd name="connsiteX72" fmla="*/ 9860526 w 12192000"/>
                <a:gd name="connsiteY72" fmla="*/ 329986 h 757168"/>
                <a:gd name="connsiteX73" fmla="*/ 9949775 w 12192000"/>
                <a:gd name="connsiteY73" fmla="*/ 340386 h 757168"/>
                <a:gd name="connsiteX74" fmla="*/ 10097252 w 12192000"/>
                <a:gd name="connsiteY74" fmla="*/ 349262 h 757168"/>
                <a:gd name="connsiteX75" fmla="*/ 10145261 w 12192000"/>
                <a:gd name="connsiteY75" fmla="*/ 353113 h 757168"/>
                <a:gd name="connsiteX76" fmla="*/ 10188159 w 12192000"/>
                <a:gd name="connsiteY76" fmla="*/ 356124 h 757168"/>
                <a:gd name="connsiteX77" fmla="*/ 10336144 w 12192000"/>
                <a:gd name="connsiteY77" fmla="*/ 348235 h 757168"/>
                <a:gd name="connsiteX78" fmla="*/ 10466847 w 12192000"/>
                <a:gd name="connsiteY78" fmla="*/ 354131 h 757168"/>
                <a:gd name="connsiteX79" fmla="*/ 10696514 w 12192000"/>
                <a:gd name="connsiteY79" fmla="*/ 353575 h 757168"/>
                <a:gd name="connsiteX80" fmla="*/ 10746932 w 12192000"/>
                <a:gd name="connsiteY80" fmla="*/ 360606 h 757168"/>
                <a:gd name="connsiteX81" fmla="*/ 10905388 w 12192000"/>
                <a:gd name="connsiteY81" fmla="*/ 370627 h 757168"/>
                <a:gd name="connsiteX82" fmla="*/ 10995602 w 12192000"/>
                <a:gd name="connsiteY82" fmla="*/ 376691 h 757168"/>
                <a:gd name="connsiteX83" fmla="*/ 11107647 w 12192000"/>
                <a:gd name="connsiteY83" fmla="*/ 373405 h 757168"/>
                <a:gd name="connsiteX84" fmla="*/ 11302440 w 12192000"/>
                <a:gd name="connsiteY84" fmla="*/ 364156 h 757168"/>
                <a:gd name="connsiteX85" fmla="*/ 11353613 w 12192000"/>
                <a:gd name="connsiteY85" fmla="*/ 363785 h 757168"/>
                <a:gd name="connsiteX86" fmla="*/ 11447323 w 12192000"/>
                <a:gd name="connsiteY86" fmla="*/ 359346 h 757168"/>
                <a:gd name="connsiteX87" fmla="*/ 11464292 w 12192000"/>
                <a:gd name="connsiteY87" fmla="*/ 358519 h 757168"/>
                <a:gd name="connsiteX88" fmla="*/ 11607560 w 12192000"/>
                <a:gd name="connsiteY88" fmla="*/ 342370 h 757168"/>
                <a:gd name="connsiteX89" fmla="*/ 11681426 w 12192000"/>
                <a:gd name="connsiteY89" fmla="*/ 344335 h 757168"/>
                <a:gd name="connsiteX90" fmla="*/ 11893565 w 12192000"/>
                <a:gd name="connsiteY90" fmla="*/ 355261 h 757168"/>
                <a:gd name="connsiteX91" fmla="*/ 11983290 w 12192000"/>
                <a:gd name="connsiteY91" fmla="*/ 363588 h 757168"/>
                <a:gd name="connsiteX92" fmla="*/ 12192000 w 12192000"/>
                <a:gd name="connsiteY92" fmla="*/ 388018 h 757168"/>
                <a:gd name="connsiteX93" fmla="*/ 12192000 w 12192000"/>
                <a:gd name="connsiteY93" fmla="*/ 577115 h 757168"/>
                <a:gd name="connsiteX94" fmla="*/ 12157329 w 12192000"/>
                <a:gd name="connsiteY94" fmla="*/ 588862 h 757168"/>
                <a:gd name="connsiteX95" fmla="*/ 12066948 w 12192000"/>
                <a:gd name="connsiteY95" fmla="*/ 586034 h 757168"/>
                <a:gd name="connsiteX96" fmla="*/ 11911344 w 12192000"/>
                <a:gd name="connsiteY96" fmla="*/ 521599 h 757168"/>
                <a:gd name="connsiteX97" fmla="*/ 11847823 w 12192000"/>
                <a:gd name="connsiteY97" fmla="*/ 511785 h 757168"/>
                <a:gd name="connsiteX98" fmla="*/ 11737547 w 12192000"/>
                <a:gd name="connsiteY98" fmla="*/ 502380 h 757168"/>
                <a:gd name="connsiteX99" fmla="*/ 11636052 w 12192000"/>
                <a:gd name="connsiteY99" fmla="*/ 514993 h 757168"/>
                <a:gd name="connsiteX100" fmla="*/ 11394706 w 12192000"/>
                <a:gd name="connsiteY100" fmla="*/ 590867 h 757168"/>
                <a:gd name="connsiteX101" fmla="*/ 11354978 w 12192000"/>
                <a:gd name="connsiteY101" fmla="*/ 597561 h 757168"/>
                <a:gd name="connsiteX102" fmla="*/ 11285306 w 12192000"/>
                <a:gd name="connsiteY102" fmla="*/ 599825 h 757168"/>
                <a:gd name="connsiteX103" fmla="*/ 11008528 w 12192000"/>
                <a:gd name="connsiteY103" fmla="*/ 656670 h 757168"/>
                <a:gd name="connsiteX104" fmla="*/ 10948735 w 12192000"/>
                <a:gd name="connsiteY104" fmla="*/ 652964 h 757168"/>
                <a:gd name="connsiteX105" fmla="*/ 10850698 w 12192000"/>
                <a:gd name="connsiteY105" fmla="*/ 641721 h 757168"/>
                <a:gd name="connsiteX106" fmla="*/ 10744026 w 12192000"/>
                <a:gd name="connsiteY106" fmla="*/ 647769 h 757168"/>
                <a:gd name="connsiteX107" fmla="*/ 10666160 w 12192000"/>
                <a:gd name="connsiteY107" fmla="*/ 651891 h 757168"/>
                <a:gd name="connsiteX108" fmla="*/ 10450521 w 12192000"/>
                <a:gd name="connsiteY108" fmla="*/ 616552 h 757168"/>
                <a:gd name="connsiteX109" fmla="*/ 10271192 w 12192000"/>
                <a:gd name="connsiteY109" fmla="*/ 583498 h 757168"/>
                <a:gd name="connsiteX110" fmla="*/ 10246067 w 12192000"/>
                <a:gd name="connsiteY110" fmla="*/ 585423 h 757168"/>
                <a:gd name="connsiteX111" fmla="*/ 10005027 w 12192000"/>
                <a:gd name="connsiteY111" fmla="*/ 592252 h 757168"/>
                <a:gd name="connsiteX112" fmla="*/ 9898681 w 12192000"/>
                <a:gd name="connsiteY112" fmla="*/ 613195 h 757168"/>
                <a:gd name="connsiteX113" fmla="*/ 9753225 w 12192000"/>
                <a:gd name="connsiteY113" fmla="*/ 629038 h 757168"/>
                <a:gd name="connsiteX114" fmla="*/ 9591376 w 12192000"/>
                <a:gd name="connsiteY114" fmla="*/ 648601 h 757168"/>
                <a:gd name="connsiteX115" fmla="*/ 9472860 w 12192000"/>
                <a:gd name="connsiteY115" fmla="*/ 655936 h 757168"/>
                <a:gd name="connsiteX116" fmla="*/ 9299788 w 12192000"/>
                <a:gd name="connsiteY116" fmla="*/ 636945 h 757168"/>
                <a:gd name="connsiteX117" fmla="*/ 9264605 w 12192000"/>
                <a:gd name="connsiteY117" fmla="*/ 627087 h 757168"/>
                <a:gd name="connsiteX118" fmla="*/ 8926435 w 12192000"/>
                <a:gd name="connsiteY118" fmla="*/ 549269 h 757168"/>
                <a:gd name="connsiteX119" fmla="*/ 8698934 w 12192000"/>
                <a:gd name="connsiteY119" fmla="*/ 536583 h 757168"/>
                <a:gd name="connsiteX120" fmla="*/ 8622862 w 12192000"/>
                <a:gd name="connsiteY120" fmla="*/ 541563 h 757168"/>
                <a:gd name="connsiteX121" fmla="*/ 8482784 w 12192000"/>
                <a:gd name="connsiteY121" fmla="*/ 574094 h 757168"/>
                <a:gd name="connsiteX122" fmla="*/ 8421565 w 12192000"/>
                <a:gd name="connsiteY122" fmla="*/ 576610 h 757168"/>
                <a:gd name="connsiteX123" fmla="*/ 8313469 w 12192000"/>
                <a:gd name="connsiteY123" fmla="*/ 574762 h 757168"/>
                <a:gd name="connsiteX124" fmla="*/ 8079520 w 12192000"/>
                <a:gd name="connsiteY124" fmla="*/ 558685 h 757168"/>
                <a:gd name="connsiteX125" fmla="*/ 7773327 w 12192000"/>
                <a:gd name="connsiteY125" fmla="*/ 558854 h 757168"/>
                <a:gd name="connsiteX126" fmla="*/ 7652477 w 12192000"/>
                <a:gd name="connsiteY126" fmla="*/ 547561 h 757168"/>
                <a:gd name="connsiteX127" fmla="*/ 7522274 w 12192000"/>
                <a:gd name="connsiteY127" fmla="*/ 532150 h 757168"/>
                <a:gd name="connsiteX128" fmla="*/ 7484080 w 12192000"/>
                <a:gd name="connsiteY128" fmla="*/ 530532 h 757168"/>
                <a:gd name="connsiteX129" fmla="*/ 7282277 w 12192000"/>
                <a:gd name="connsiteY129" fmla="*/ 540177 h 757168"/>
                <a:gd name="connsiteX130" fmla="*/ 7235690 w 12192000"/>
                <a:gd name="connsiteY130" fmla="*/ 551282 h 757168"/>
                <a:gd name="connsiteX131" fmla="*/ 7116339 w 12192000"/>
                <a:gd name="connsiteY131" fmla="*/ 539494 h 757168"/>
                <a:gd name="connsiteX132" fmla="*/ 7011067 w 12192000"/>
                <a:gd name="connsiteY132" fmla="*/ 511848 h 757168"/>
                <a:gd name="connsiteX133" fmla="*/ 6403234 w 12192000"/>
                <a:gd name="connsiteY133" fmla="*/ 432296 h 757168"/>
                <a:gd name="connsiteX134" fmla="*/ 6036273 w 12192000"/>
                <a:gd name="connsiteY134" fmla="*/ 412301 h 757168"/>
                <a:gd name="connsiteX135" fmla="*/ 5780467 w 12192000"/>
                <a:gd name="connsiteY135" fmla="*/ 377910 h 757168"/>
                <a:gd name="connsiteX136" fmla="*/ 5739051 w 12192000"/>
                <a:gd name="connsiteY136" fmla="*/ 353609 h 757168"/>
                <a:gd name="connsiteX137" fmla="*/ 5583566 w 12192000"/>
                <a:gd name="connsiteY137" fmla="*/ 321995 h 757168"/>
                <a:gd name="connsiteX138" fmla="*/ 5432030 w 12192000"/>
                <a:gd name="connsiteY138" fmla="*/ 362512 h 757168"/>
                <a:gd name="connsiteX139" fmla="*/ 5241398 w 12192000"/>
                <a:gd name="connsiteY139" fmla="*/ 425781 h 757168"/>
                <a:gd name="connsiteX140" fmla="*/ 5139710 w 12192000"/>
                <a:gd name="connsiteY140" fmla="*/ 421022 h 757168"/>
                <a:gd name="connsiteX141" fmla="*/ 4929402 w 12192000"/>
                <a:gd name="connsiteY141" fmla="*/ 424310 h 757168"/>
                <a:gd name="connsiteX142" fmla="*/ 4782793 w 12192000"/>
                <a:gd name="connsiteY142" fmla="*/ 441046 h 757168"/>
                <a:gd name="connsiteX143" fmla="*/ 4577594 w 12192000"/>
                <a:gd name="connsiteY143" fmla="*/ 459290 h 757168"/>
                <a:gd name="connsiteX144" fmla="*/ 4500826 w 12192000"/>
                <a:gd name="connsiteY144" fmla="*/ 470529 h 757168"/>
                <a:gd name="connsiteX145" fmla="*/ 4317973 w 12192000"/>
                <a:gd name="connsiteY145" fmla="*/ 483649 h 757168"/>
                <a:gd name="connsiteX146" fmla="*/ 4166722 w 12192000"/>
                <a:gd name="connsiteY146" fmla="*/ 490602 h 757168"/>
                <a:gd name="connsiteX147" fmla="*/ 4042814 w 12192000"/>
                <a:gd name="connsiteY147" fmla="*/ 530660 h 757168"/>
                <a:gd name="connsiteX148" fmla="*/ 4002653 w 12192000"/>
                <a:gd name="connsiteY148" fmla="*/ 552594 h 757168"/>
                <a:gd name="connsiteX149" fmla="*/ 3969549 w 12192000"/>
                <a:gd name="connsiteY149" fmla="*/ 566312 h 757168"/>
                <a:gd name="connsiteX150" fmla="*/ 3821685 w 12192000"/>
                <a:gd name="connsiteY150" fmla="*/ 649183 h 757168"/>
                <a:gd name="connsiteX151" fmla="*/ 3805138 w 12192000"/>
                <a:gd name="connsiteY151" fmla="*/ 655947 h 757168"/>
                <a:gd name="connsiteX152" fmla="*/ 3609177 w 12192000"/>
                <a:gd name="connsiteY152" fmla="*/ 687459 h 757168"/>
                <a:gd name="connsiteX153" fmla="*/ 3539727 w 12192000"/>
                <a:gd name="connsiteY153" fmla="*/ 706521 h 757168"/>
                <a:gd name="connsiteX154" fmla="*/ 3396572 w 12192000"/>
                <a:gd name="connsiteY154" fmla="*/ 755681 h 757168"/>
                <a:gd name="connsiteX155" fmla="*/ 3341054 w 12192000"/>
                <a:gd name="connsiteY155" fmla="*/ 754679 h 757168"/>
                <a:gd name="connsiteX156" fmla="*/ 3138775 w 12192000"/>
                <a:gd name="connsiteY156" fmla="*/ 710120 h 757168"/>
                <a:gd name="connsiteX157" fmla="*/ 3037283 w 12192000"/>
                <a:gd name="connsiteY157" fmla="*/ 666453 h 757168"/>
                <a:gd name="connsiteX158" fmla="*/ 3002117 w 12192000"/>
                <a:gd name="connsiteY158" fmla="*/ 649347 h 757168"/>
                <a:gd name="connsiteX159" fmla="*/ 2747294 w 12192000"/>
                <a:gd name="connsiteY159" fmla="*/ 652400 h 757168"/>
                <a:gd name="connsiteX160" fmla="*/ 2676273 w 12192000"/>
                <a:gd name="connsiteY160" fmla="*/ 652304 h 757168"/>
                <a:gd name="connsiteX161" fmla="*/ 2432360 w 12192000"/>
                <a:gd name="connsiteY161" fmla="*/ 657836 h 757168"/>
                <a:gd name="connsiteX162" fmla="*/ 2382311 w 12192000"/>
                <a:gd name="connsiteY162" fmla="*/ 650824 h 757168"/>
                <a:gd name="connsiteX163" fmla="*/ 2055134 w 12192000"/>
                <a:gd name="connsiteY163" fmla="*/ 630053 h 757168"/>
                <a:gd name="connsiteX164" fmla="*/ 2031829 w 12192000"/>
                <a:gd name="connsiteY164" fmla="*/ 639324 h 757168"/>
                <a:gd name="connsiteX165" fmla="*/ 1912764 w 12192000"/>
                <a:gd name="connsiteY165" fmla="*/ 664183 h 757168"/>
                <a:gd name="connsiteX166" fmla="*/ 1755637 w 12192000"/>
                <a:gd name="connsiteY166" fmla="*/ 663960 h 757168"/>
                <a:gd name="connsiteX167" fmla="*/ 1727159 w 12192000"/>
                <a:gd name="connsiteY167" fmla="*/ 659605 h 757168"/>
                <a:gd name="connsiteX168" fmla="*/ 1622470 w 12192000"/>
                <a:gd name="connsiteY168" fmla="*/ 634850 h 757168"/>
                <a:gd name="connsiteX169" fmla="*/ 1385955 w 12192000"/>
                <a:gd name="connsiteY169" fmla="*/ 604522 h 757168"/>
                <a:gd name="connsiteX170" fmla="*/ 1340055 w 12192000"/>
                <a:gd name="connsiteY170" fmla="*/ 595629 h 757168"/>
                <a:gd name="connsiteX171" fmla="*/ 1257271 w 12192000"/>
                <a:gd name="connsiteY171" fmla="*/ 581180 h 757168"/>
                <a:gd name="connsiteX172" fmla="*/ 1031914 w 12192000"/>
                <a:gd name="connsiteY172" fmla="*/ 562692 h 757168"/>
                <a:gd name="connsiteX173" fmla="*/ 922031 w 12192000"/>
                <a:gd name="connsiteY173" fmla="*/ 566853 h 757168"/>
                <a:gd name="connsiteX174" fmla="*/ 873250 w 12192000"/>
                <a:gd name="connsiteY174" fmla="*/ 563724 h 757168"/>
                <a:gd name="connsiteX175" fmla="*/ 711627 w 12192000"/>
                <a:gd name="connsiteY175" fmla="*/ 529880 h 757168"/>
                <a:gd name="connsiteX176" fmla="*/ 311112 w 12192000"/>
                <a:gd name="connsiteY176" fmla="*/ 525106 h 757168"/>
                <a:gd name="connsiteX177" fmla="*/ 184145 w 12192000"/>
                <a:gd name="connsiteY177" fmla="*/ 532188 h 757168"/>
                <a:gd name="connsiteX178" fmla="*/ 116886 w 12192000"/>
                <a:gd name="connsiteY178" fmla="*/ 530572 h 757168"/>
                <a:gd name="connsiteX179" fmla="*/ 23941 w 12192000"/>
                <a:gd name="connsiteY179" fmla="*/ 506433 h 757168"/>
                <a:gd name="connsiteX180" fmla="*/ 0 w 12192000"/>
                <a:gd name="connsiteY180" fmla="*/ 502149 h 75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</a:cxnLst>
              <a:rect l="l" t="t" r="r" b="b"/>
              <a:pathLst>
                <a:path w="12192000" h="757168">
                  <a:moveTo>
                    <a:pt x="0" y="0"/>
                  </a:moveTo>
                  <a:lnTo>
                    <a:pt x="41653" y="6945"/>
                  </a:lnTo>
                  <a:cubicBezTo>
                    <a:pt x="55151" y="9178"/>
                    <a:pt x="68996" y="11810"/>
                    <a:pt x="81317" y="15509"/>
                  </a:cubicBezTo>
                  <a:cubicBezTo>
                    <a:pt x="92911" y="18978"/>
                    <a:pt x="102562" y="24446"/>
                    <a:pt x="114150" y="28105"/>
                  </a:cubicBezTo>
                  <a:cubicBezTo>
                    <a:pt x="145644" y="37958"/>
                    <a:pt x="177914" y="47281"/>
                    <a:pt x="214865" y="58374"/>
                  </a:cubicBezTo>
                  <a:cubicBezTo>
                    <a:pt x="236680" y="42349"/>
                    <a:pt x="264438" y="53534"/>
                    <a:pt x="299237" y="63560"/>
                  </a:cubicBezTo>
                  <a:cubicBezTo>
                    <a:pt x="334763" y="73816"/>
                    <a:pt x="376093" y="78654"/>
                    <a:pt x="415570" y="83774"/>
                  </a:cubicBezTo>
                  <a:cubicBezTo>
                    <a:pt x="487949" y="93100"/>
                    <a:pt x="560804" y="100354"/>
                    <a:pt x="633210" y="109108"/>
                  </a:cubicBezTo>
                  <a:cubicBezTo>
                    <a:pt x="648566" y="111058"/>
                    <a:pt x="666073" y="114072"/>
                    <a:pt x="677567" y="119446"/>
                  </a:cubicBezTo>
                  <a:cubicBezTo>
                    <a:pt x="756262" y="155621"/>
                    <a:pt x="853422" y="169678"/>
                    <a:pt x="946429" y="171502"/>
                  </a:cubicBezTo>
                  <a:cubicBezTo>
                    <a:pt x="1019582" y="173044"/>
                    <a:pt x="1091239" y="175083"/>
                    <a:pt x="1163367" y="182106"/>
                  </a:cubicBezTo>
                  <a:cubicBezTo>
                    <a:pt x="1168863" y="182586"/>
                    <a:pt x="1176224" y="182589"/>
                    <a:pt x="1180337" y="181279"/>
                  </a:cubicBezTo>
                  <a:cubicBezTo>
                    <a:pt x="1205822" y="172503"/>
                    <a:pt x="1231920" y="173109"/>
                    <a:pt x="1263939" y="173070"/>
                  </a:cubicBezTo>
                  <a:cubicBezTo>
                    <a:pt x="1309211" y="172961"/>
                    <a:pt x="1350592" y="176848"/>
                    <a:pt x="1392213" y="183225"/>
                  </a:cubicBezTo>
                  <a:cubicBezTo>
                    <a:pt x="1422516" y="187866"/>
                    <a:pt x="1453010" y="195759"/>
                    <a:pt x="1479752" y="205174"/>
                  </a:cubicBezTo>
                  <a:cubicBezTo>
                    <a:pt x="1516962" y="218381"/>
                    <a:pt x="1553071" y="224660"/>
                    <a:pt x="1589813" y="211706"/>
                  </a:cubicBezTo>
                  <a:cubicBezTo>
                    <a:pt x="1629541" y="197953"/>
                    <a:pt x="1673292" y="205778"/>
                    <a:pt x="1716264" y="207459"/>
                  </a:cubicBezTo>
                  <a:cubicBezTo>
                    <a:pt x="1734988" y="208248"/>
                    <a:pt x="1754789" y="209668"/>
                    <a:pt x="1772900" y="208137"/>
                  </a:cubicBezTo>
                  <a:cubicBezTo>
                    <a:pt x="1825381" y="203828"/>
                    <a:pt x="1876222" y="195808"/>
                    <a:pt x="1929319" y="193822"/>
                  </a:cubicBezTo>
                  <a:cubicBezTo>
                    <a:pt x="1958819" y="192698"/>
                    <a:pt x="1991232" y="199166"/>
                    <a:pt x="2021514" y="204186"/>
                  </a:cubicBezTo>
                  <a:cubicBezTo>
                    <a:pt x="2052154" y="209417"/>
                    <a:pt x="2082323" y="216530"/>
                    <a:pt x="2111753" y="223797"/>
                  </a:cubicBezTo>
                  <a:cubicBezTo>
                    <a:pt x="2131736" y="228659"/>
                    <a:pt x="2153567" y="233429"/>
                    <a:pt x="2169356" y="241125"/>
                  </a:cubicBezTo>
                  <a:cubicBezTo>
                    <a:pt x="2205243" y="258649"/>
                    <a:pt x="2242901" y="263295"/>
                    <a:pt x="2286638" y="257382"/>
                  </a:cubicBezTo>
                  <a:cubicBezTo>
                    <a:pt x="2293313" y="256396"/>
                    <a:pt x="2301018" y="256799"/>
                    <a:pt x="2308368" y="256995"/>
                  </a:cubicBezTo>
                  <a:cubicBezTo>
                    <a:pt x="2426026" y="259155"/>
                    <a:pt x="2543593" y="262834"/>
                    <a:pt x="2660621" y="262863"/>
                  </a:cubicBezTo>
                  <a:cubicBezTo>
                    <a:pt x="2708088" y="262871"/>
                    <a:pt x="2754165" y="254412"/>
                    <a:pt x="2801134" y="250006"/>
                  </a:cubicBezTo>
                  <a:cubicBezTo>
                    <a:pt x="2810748" y="249174"/>
                    <a:pt x="2821504" y="247638"/>
                    <a:pt x="2830994" y="249091"/>
                  </a:cubicBezTo>
                  <a:cubicBezTo>
                    <a:pt x="2934354" y="264045"/>
                    <a:pt x="3032340" y="255254"/>
                    <a:pt x="3129084" y="242009"/>
                  </a:cubicBezTo>
                  <a:cubicBezTo>
                    <a:pt x="3139090" y="240625"/>
                    <a:pt x="3151170" y="241831"/>
                    <a:pt x="3162162" y="242789"/>
                  </a:cubicBezTo>
                  <a:cubicBezTo>
                    <a:pt x="3192925" y="245736"/>
                    <a:pt x="3225969" y="254145"/>
                    <a:pt x="3254072" y="251612"/>
                  </a:cubicBezTo>
                  <a:cubicBezTo>
                    <a:pt x="3328782" y="244461"/>
                    <a:pt x="3402881" y="234992"/>
                    <a:pt x="3473491" y="221903"/>
                  </a:cubicBezTo>
                  <a:cubicBezTo>
                    <a:pt x="3545212" y="208683"/>
                    <a:pt x="3611651" y="197856"/>
                    <a:pt x="3691860" y="219228"/>
                  </a:cubicBezTo>
                  <a:cubicBezTo>
                    <a:pt x="3725977" y="228268"/>
                    <a:pt x="3771754" y="225515"/>
                    <a:pt x="3811494" y="225691"/>
                  </a:cubicBezTo>
                  <a:cubicBezTo>
                    <a:pt x="3840564" y="225687"/>
                    <a:pt x="3868906" y="218586"/>
                    <a:pt x="3897533" y="220087"/>
                  </a:cubicBezTo>
                  <a:cubicBezTo>
                    <a:pt x="3973874" y="224087"/>
                    <a:pt x="4042293" y="217563"/>
                    <a:pt x="4109430" y="200477"/>
                  </a:cubicBezTo>
                  <a:cubicBezTo>
                    <a:pt x="4135544" y="193834"/>
                    <a:pt x="4175268" y="201258"/>
                    <a:pt x="4208772" y="200914"/>
                  </a:cubicBezTo>
                  <a:cubicBezTo>
                    <a:pt x="4244136" y="200288"/>
                    <a:pt x="4280583" y="199908"/>
                    <a:pt x="4314641" y="196159"/>
                  </a:cubicBezTo>
                  <a:cubicBezTo>
                    <a:pt x="4402743" y="186278"/>
                    <a:pt x="4489848" y="174436"/>
                    <a:pt x="4577622" y="163774"/>
                  </a:cubicBezTo>
                  <a:cubicBezTo>
                    <a:pt x="4649843" y="154967"/>
                    <a:pt x="4719794" y="168553"/>
                    <a:pt x="4790345" y="177592"/>
                  </a:cubicBezTo>
                  <a:cubicBezTo>
                    <a:pt x="4834576" y="183345"/>
                    <a:pt x="4875614" y="193701"/>
                    <a:pt x="4926164" y="184139"/>
                  </a:cubicBezTo>
                  <a:cubicBezTo>
                    <a:pt x="4974485" y="175032"/>
                    <a:pt x="5034899" y="180870"/>
                    <a:pt x="5088812" y="177401"/>
                  </a:cubicBezTo>
                  <a:cubicBezTo>
                    <a:pt x="5134238" y="174439"/>
                    <a:pt x="5178353" y="168165"/>
                    <a:pt x="5222466" y="162082"/>
                  </a:cubicBezTo>
                  <a:cubicBezTo>
                    <a:pt x="5282519" y="153783"/>
                    <a:pt x="5341864" y="144876"/>
                    <a:pt x="5406528" y="153987"/>
                  </a:cubicBezTo>
                  <a:cubicBezTo>
                    <a:pt x="5479960" y="164323"/>
                    <a:pt x="5531876" y="142624"/>
                    <a:pt x="5590716" y="129490"/>
                  </a:cubicBezTo>
                  <a:cubicBezTo>
                    <a:pt x="5631296" y="120553"/>
                    <a:pt x="5675395" y="114659"/>
                    <a:pt x="5719429" y="110099"/>
                  </a:cubicBezTo>
                  <a:cubicBezTo>
                    <a:pt x="5778247" y="104215"/>
                    <a:pt x="5838715" y="102042"/>
                    <a:pt x="5897895" y="96368"/>
                  </a:cubicBezTo>
                  <a:cubicBezTo>
                    <a:pt x="5987399" y="87895"/>
                    <a:pt x="6077855" y="82333"/>
                    <a:pt x="6169957" y="94411"/>
                  </a:cubicBezTo>
                  <a:cubicBezTo>
                    <a:pt x="6212360" y="99875"/>
                    <a:pt x="6252010" y="101763"/>
                    <a:pt x="6294827" y="99236"/>
                  </a:cubicBezTo>
                  <a:cubicBezTo>
                    <a:pt x="6364965" y="95091"/>
                    <a:pt x="6436581" y="97891"/>
                    <a:pt x="6494261" y="71724"/>
                  </a:cubicBezTo>
                  <a:cubicBezTo>
                    <a:pt x="6514615" y="62488"/>
                    <a:pt x="6550354" y="61691"/>
                    <a:pt x="6579627" y="57883"/>
                  </a:cubicBezTo>
                  <a:cubicBezTo>
                    <a:pt x="6613354" y="53353"/>
                    <a:pt x="6637770" y="57878"/>
                    <a:pt x="6654800" y="77086"/>
                  </a:cubicBezTo>
                  <a:cubicBezTo>
                    <a:pt x="6662444" y="85688"/>
                    <a:pt x="6685147" y="94892"/>
                    <a:pt x="6703059" y="97166"/>
                  </a:cubicBezTo>
                  <a:cubicBezTo>
                    <a:pt x="6756799" y="103989"/>
                    <a:pt x="6806654" y="100687"/>
                    <a:pt x="6859445" y="90481"/>
                  </a:cubicBezTo>
                  <a:cubicBezTo>
                    <a:pt x="6908894" y="80861"/>
                    <a:pt x="6969747" y="85387"/>
                    <a:pt x="7025414" y="83536"/>
                  </a:cubicBezTo>
                  <a:cubicBezTo>
                    <a:pt x="7064862" y="82168"/>
                    <a:pt x="7104501" y="77186"/>
                    <a:pt x="7144137" y="79264"/>
                  </a:cubicBezTo>
                  <a:cubicBezTo>
                    <a:pt x="7193316" y="81841"/>
                    <a:pt x="7241809" y="90488"/>
                    <a:pt x="7291235" y="95367"/>
                  </a:cubicBezTo>
                  <a:cubicBezTo>
                    <a:pt x="7329668" y="99288"/>
                    <a:pt x="7368978" y="100585"/>
                    <a:pt x="7407395" y="104888"/>
                  </a:cubicBezTo>
                  <a:cubicBezTo>
                    <a:pt x="7438868" y="108256"/>
                    <a:pt x="7469832" y="114265"/>
                    <a:pt x="7500837" y="119515"/>
                  </a:cubicBezTo>
                  <a:cubicBezTo>
                    <a:pt x="7512146" y="121444"/>
                    <a:pt x="7523255" y="127178"/>
                    <a:pt x="7533567" y="126955"/>
                  </a:cubicBezTo>
                  <a:cubicBezTo>
                    <a:pt x="7636025" y="124121"/>
                    <a:pt x="7707510" y="164497"/>
                    <a:pt x="7792910" y="185188"/>
                  </a:cubicBezTo>
                  <a:cubicBezTo>
                    <a:pt x="7882663" y="207063"/>
                    <a:pt x="7969001" y="237914"/>
                    <a:pt x="8070699" y="235423"/>
                  </a:cubicBezTo>
                  <a:cubicBezTo>
                    <a:pt x="8132239" y="233879"/>
                    <a:pt x="8191903" y="225939"/>
                    <a:pt x="8253177" y="222473"/>
                  </a:cubicBezTo>
                  <a:cubicBezTo>
                    <a:pt x="8274949" y="221324"/>
                    <a:pt x="8299150" y="222976"/>
                    <a:pt x="8320683" y="226393"/>
                  </a:cubicBezTo>
                  <a:cubicBezTo>
                    <a:pt x="8424731" y="242340"/>
                    <a:pt x="8527777" y="249266"/>
                    <a:pt x="8631438" y="237528"/>
                  </a:cubicBezTo>
                  <a:cubicBezTo>
                    <a:pt x="8649201" y="235596"/>
                    <a:pt x="8668058" y="233915"/>
                    <a:pt x="8686410" y="234877"/>
                  </a:cubicBezTo>
                  <a:cubicBezTo>
                    <a:pt x="8786966" y="240146"/>
                    <a:pt x="8885480" y="249315"/>
                    <a:pt x="8980658" y="273001"/>
                  </a:cubicBezTo>
                  <a:cubicBezTo>
                    <a:pt x="9012626" y="280972"/>
                    <a:pt x="9052108" y="279035"/>
                    <a:pt x="9087625" y="282423"/>
                  </a:cubicBezTo>
                  <a:cubicBezTo>
                    <a:pt x="9120583" y="285484"/>
                    <a:pt x="9154319" y="287825"/>
                    <a:pt x="9186017" y="293875"/>
                  </a:cubicBezTo>
                  <a:cubicBezTo>
                    <a:pt x="9232288" y="302785"/>
                    <a:pt x="9275554" y="305815"/>
                    <a:pt x="9323931" y="302628"/>
                  </a:cubicBezTo>
                  <a:cubicBezTo>
                    <a:pt x="9370084" y="299705"/>
                    <a:pt x="9419491" y="304964"/>
                    <a:pt x="9467213" y="307275"/>
                  </a:cubicBezTo>
                  <a:cubicBezTo>
                    <a:pt x="9520438" y="309874"/>
                    <a:pt x="9573661" y="312473"/>
                    <a:pt x="9626826" y="316213"/>
                  </a:cubicBezTo>
                  <a:cubicBezTo>
                    <a:pt x="9648094" y="317708"/>
                    <a:pt x="9671915" y="326588"/>
                    <a:pt x="9689696" y="324467"/>
                  </a:cubicBezTo>
                  <a:cubicBezTo>
                    <a:pt x="9747117" y="317175"/>
                    <a:pt x="9803355" y="332523"/>
                    <a:pt x="9860526" y="329986"/>
                  </a:cubicBezTo>
                  <a:cubicBezTo>
                    <a:pt x="9888572" y="328594"/>
                    <a:pt x="9919723" y="338048"/>
                    <a:pt x="9949775" y="340386"/>
                  </a:cubicBezTo>
                  <a:cubicBezTo>
                    <a:pt x="9998886" y="344296"/>
                    <a:pt x="10048092" y="346302"/>
                    <a:pt x="10097252" y="349262"/>
                  </a:cubicBezTo>
                  <a:cubicBezTo>
                    <a:pt x="10113390" y="350297"/>
                    <a:pt x="10129133" y="351886"/>
                    <a:pt x="10145261" y="353113"/>
                  </a:cubicBezTo>
                  <a:cubicBezTo>
                    <a:pt x="10159555" y="354243"/>
                    <a:pt x="10174512" y="356743"/>
                    <a:pt x="10188159" y="356124"/>
                  </a:cubicBezTo>
                  <a:cubicBezTo>
                    <a:pt x="10237589" y="353944"/>
                    <a:pt x="10286441" y="348682"/>
                    <a:pt x="10336144" y="348235"/>
                  </a:cubicBezTo>
                  <a:cubicBezTo>
                    <a:pt x="10379222" y="347822"/>
                    <a:pt x="10423443" y="353764"/>
                    <a:pt x="10466847" y="354131"/>
                  </a:cubicBezTo>
                  <a:cubicBezTo>
                    <a:pt x="10543353" y="354898"/>
                    <a:pt x="10619988" y="353190"/>
                    <a:pt x="10696514" y="353575"/>
                  </a:cubicBezTo>
                  <a:cubicBezTo>
                    <a:pt x="10713071" y="353680"/>
                    <a:pt x="10730069" y="359342"/>
                    <a:pt x="10746932" y="360606"/>
                  </a:cubicBezTo>
                  <a:cubicBezTo>
                    <a:pt x="10799731" y="364326"/>
                    <a:pt x="10852569" y="367289"/>
                    <a:pt x="10905388" y="370627"/>
                  </a:cubicBezTo>
                  <a:cubicBezTo>
                    <a:pt x="10935470" y="372396"/>
                    <a:pt x="10965963" y="373421"/>
                    <a:pt x="10995602" y="376691"/>
                  </a:cubicBezTo>
                  <a:cubicBezTo>
                    <a:pt x="11034750" y="381032"/>
                    <a:pt x="11070168" y="386324"/>
                    <a:pt x="11107647" y="373405"/>
                  </a:cubicBezTo>
                  <a:cubicBezTo>
                    <a:pt x="11165372" y="353347"/>
                    <a:pt x="11236837" y="366060"/>
                    <a:pt x="11302440" y="364156"/>
                  </a:cubicBezTo>
                  <a:cubicBezTo>
                    <a:pt x="11319394" y="363708"/>
                    <a:pt x="11336655" y="364422"/>
                    <a:pt x="11353613" y="363785"/>
                  </a:cubicBezTo>
                  <a:cubicBezTo>
                    <a:pt x="11384961" y="362566"/>
                    <a:pt x="11415955" y="360947"/>
                    <a:pt x="11447323" y="359346"/>
                  </a:cubicBezTo>
                  <a:cubicBezTo>
                    <a:pt x="11452855" y="359066"/>
                    <a:pt x="11459104" y="359200"/>
                    <a:pt x="11464292" y="358519"/>
                  </a:cubicBezTo>
                  <a:cubicBezTo>
                    <a:pt x="11512058" y="353010"/>
                    <a:pt x="11559143" y="346321"/>
                    <a:pt x="11607560" y="342370"/>
                  </a:cubicBezTo>
                  <a:cubicBezTo>
                    <a:pt x="11631218" y="340368"/>
                    <a:pt x="11657295" y="341352"/>
                    <a:pt x="11681426" y="344335"/>
                  </a:cubicBezTo>
                  <a:cubicBezTo>
                    <a:pt x="11751997" y="352993"/>
                    <a:pt x="11821986" y="358760"/>
                    <a:pt x="11893565" y="355261"/>
                  </a:cubicBezTo>
                  <a:cubicBezTo>
                    <a:pt x="11921973" y="353889"/>
                    <a:pt x="11953288" y="360300"/>
                    <a:pt x="11983290" y="363588"/>
                  </a:cubicBezTo>
                  <a:lnTo>
                    <a:pt x="12192000" y="388018"/>
                  </a:lnTo>
                  <a:lnTo>
                    <a:pt x="12192000" y="577115"/>
                  </a:lnTo>
                  <a:lnTo>
                    <a:pt x="12157329" y="588862"/>
                  </a:lnTo>
                  <a:cubicBezTo>
                    <a:pt x="12118393" y="608572"/>
                    <a:pt x="12109715" y="605637"/>
                    <a:pt x="12066948" y="586034"/>
                  </a:cubicBezTo>
                  <a:cubicBezTo>
                    <a:pt x="12016991" y="563193"/>
                    <a:pt x="11965119" y="541779"/>
                    <a:pt x="11911344" y="521599"/>
                  </a:cubicBezTo>
                  <a:cubicBezTo>
                    <a:pt x="11894383" y="515178"/>
                    <a:pt x="11869417" y="514060"/>
                    <a:pt x="11847823" y="511785"/>
                  </a:cubicBezTo>
                  <a:cubicBezTo>
                    <a:pt x="11811233" y="507768"/>
                    <a:pt x="11773630" y="501982"/>
                    <a:pt x="11737547" y="502380"/>
                  </a:cubicBezTo>
                  <a:cubicBezTo>
                    <a:pt x="11702930" y="502855"/>
                    <a:pt x="11668388" y="508866"/>
                    <a:pt x="11636052" y="514993"/>
                  </a:cubicBezTo>
                  <a:cubicBezTo>
                    <a:pt x="11545722" y="532199"/>
                    <a:pt x="11462455" y="555118"/>
                    <a:pt x="11394706" y="590867"/>
                  </a:cubicBezTo>
                  <a:cubicBezTo>
                    <a:pt x="11385999" y="595562"/>
                    <a:pt x="11369016" y="596581"/>
                    <a:pt x="11354978" y="597561"/>
                  </a:cubicBezTo>
                  <a:cubicBezTo>
                    <a:pt x="11332076" y="599224"/>
                    <a:pt x="11308448" y="600655"/>
                    <a:pt x="11285306" y="599825"/>
                  </a:cubicBezTo>
                  <a:cubicBezTo>
                    <a:pt x="11172906" y="595841"/>
                    <a:pt x="11083430" y="617861"/>
                    <a:pt x="11008528" y="656670"/>
                  </a:cubicBezTo>
                  <a:cubicBezTo>
                    <a:pt x="10986971" y="667750"/>
                    <a:pt x="10970753" y="668236"/>
                    <a:pt x="10948735" y="652964"/>
                  </a:cubicBezTo>
                  <a:cubicBezTo>
                    <a:pt x="10923173" y="635218"/>
                    <a:pt x="10885031" y="639705"/>
                    <a:pt x="10850698" y="641721"/>
                  </a:cubicBezTo>
                  <a:cubicBezTo>
                    <a:pt x="10815269" y="643680"/>
                    <a:pt x="10779458" y="645811"/>
                    <a:pt x="10744026" y="647769"/>
                  </a:cubicBezTo>
                  <a:cubicBezTo>
                    <a:pt x="10717832" y="649066"/>
                    <a:pt x="10692021" y="650003"/>
                    <a:pt x="10666160" y="651891"/>
                  </a:cubicBezTo>
                  <a:cubicBezTo>
                    <a:pt x="10585627" y="657783"/>
                    <a:pt x="10513854" y="650969"/>
                    <a:pt x="10450521" y="616552"/>
                  </a:cubicBezTo>
                  <a:cubicBezTo>
                    <a:pt x="10402221" y="590175"/>
                    <a:pt x="10339099" y="579806"/>
                    <a:pt x="10271192" y="583498"/>
                  </a:cubicBezTo>
                  <a:cubicBezTo>
                    <a:pt x="10262701" y="584006"/>
                    <a:pt x="10251859" y="587254"/>
                    <a:pt x="10246067" y="585423"/>
                  </a:cubicBezTo>
                  <a:cubicBezTo>
                    <a:pt x="10158786" y="558528"/>
                    <a:pt x="10086634" y="594049"/>
                    <a:pt x="10005027" y="592252"/>
                  </a:cubicBezTo>
                  <a:cubicBezTo>
                    <a:pt x="9969004" y="591507"/>
                    <a:pt x="9931565" y="603664"/>
                    <a:pt x="9898681" y="613195"/>
                  </a:cubicBezTo>
                  <a:cubicBezTo>
                    <a:pt x="9853463" y="626281"/>
                    <a:pt x="9813049" y="639042"/>
                    <a:pt x="9753225" y="629038"/>
                  </a:cubicBezTo>
                  <a:cubicBezTo>
                    <a:pt x="9693404" y="618845"/>
                    <a:pt x="9637675" y="628898"/>
                    <a:pt x="9591376" y="648601"/>
                  </a:cubicBezTo>
                  <a:cubicBezTo>
                    <a:pt x="9556001" y="663537"/>
                    <a:pt x="9518120" y="663077"/>
                    <a:pt x="9472860" y="655936"/>
                  </a:cubicBezTo>
                  <a:cubicBezTo>
                    <a:pt x="9416283" y="647056"/>
                    <a:pt x="9357217" y="643578"/>
                    <a:pt x="9299788" y="636945"/>
                  </a:cubicBezTo>
                  <a:cubicBezTo>
                    <a:pt x="9287347" y="635531"/>
                    <a:pt x="9271710" y="632039"/>
                    <a:pt x="9264605" y="627087"/>
                  </a:cubicBezTo>
                  <a:cubicBezTo>
                    <a:pt x="9177661" y="565680"/>
                    <a:pt x="9051076" y="558473"/>
                    <a:pt x="8926435" y="549269"/>
                  </a:cubicBezTo>
                  <a:cubicBezTo>
                    <a:pt x="8850925" y="543595"/>
                    <a:pt x="8774954" y="539613"/>
                    <a:pt x="8698934" y="536583"/>
                  </a:cubicBezTo>
                  <a:cubicBezTo>
                    <a:pt x="8673232" y="535428"/>
                    <a:pt x="8645916" y="537050"/>
                    <a:pt x="8622862" y="541563"/>
                  </a:cubicBezTo>
                  <a:cubicBezTo>
                    <a:pt x="8574890" y="551069"/>
                    <a:pt x="8530403" y="564380"/>
                    <a:pt x="8482784" y="574094"/>
                  </a:cubicBezTo>
                  <a:cubicBezTo>
                    <a:pt x="8464923" y="577929"/>
                    <a:pt x="8442157" y="576927"/>
                    <a:pt x="8421565" y="576610"/>
                  </a:cubicBezTo>
                  <a:cubicBezTo>
                    <a:pt x="8385152" y="576229"/>
                    <a:pt x="8345023" y="569546"/>
                    <a:pt x="8313469" y="574762"/>
                  </a:cubicBezTo>
                  <a:cubicBezTo>
                    <a:pt x="8231431" y="588203"/>
                    <a:pt x="8155671" y="580227"/>
                    <a:pt x="8079520" y="558685"/>
                  </a:cubicBezTo>
                  <a:cubicBezTo>
                    <a:pt x="7972906" y="528487"/>
                    <a:pt x="7870782" y="525043"/>
                    <a:pt x="7773327" y="558854"/>
                  </a:cubicBezTo>
                  <a:cubicBezTo>
                    <a:pt x="7729470" y="574107"/>
                    <a:pt x="7688069" y="563543"/>
                    <a:pt x="7652477" y="547561"/>
                  </a:cubicBezTo>
                  <a:cubicBezTo>
                    <a:pt x="7611494" y="529005"/>
                    <a:pt x="7570974" y="522685"/>
                    <a:pt x="7522274" y="532150"/>
                  </a:cubicBezTo>
                  <a:cubicBezTo>
                    <a:pt x="7511488" y="534257"/>
                    <a:pt x="7496511" y="532136"/>
                    <a:pt x="7484080" y="530532"/>
                  </a:cubicBezTo>
                  <a:cubicBezTo>
                    <a:pt x="7413133" y="522044"/>
                    <a:pt x="7341987" y="510303"/>
                    <a:pt x="7282277" y="540177"/>
                  </a:cubicBezTo>
                  <a:cubicBezTo>
                    <a:pt x="7270558" y="546051"/>
                    <a:pt x="7251336" y="547713"/>
                    <a:pt x="7235690" y="551282"/>
                  </a:cubicBezTo>
                  <a:cubicBezTo>
                    <a:pt x="7170161" y="565782"/>
                    <a:pt x="7172820" y="564203"/>
                    <a:pt x="7116339" y="539494"/>
                  </a:cubicBezTo>
                  <a:cubicBezTo>
                    <a:pt x="7086841" y="526502"/>
                    <a:pt x="7045980" y="512724"/>
                    <a:pt x="7011067" y="511848"/>
                  </a:cubicBezTo>
                  <a:cubicBezTo>
                    <a:pt x="6800473" y="506533"/>
                    <a:pt x="6601893" y="468653"/>
                    <a:pt x="6403234" y="432296"/>
                  </a:cubicBezTo>
                  <a:cubicBezTo>
                    <a:pt x="6280760" y="409851"/>
                    <a:pt x="6160432" y="402592"/>
                    <a:pt x="6036273" y="412301"/>
                  </a:cubicBezTo>
                  <a:cubicBezTo>
                    <a:pt x="5946471" y="419425"/>
                    <a:pt x="5863077" y="395593"/>
                    <a:pt x="5780467" y="377910"/>
                  </a:cubicBezTo>
                  <a:cubicBezTo>
                    <a:pt x="5763357" y="374343"/>
                    <a:pt x="5747757" y="363033"/>
                    <a:pt x="5739051" y="353609"/>
                  </a:cubicBezTo>
                  <a:cubicBezTo>
                    <a:pt x="5707675" y="320294"/>
                    <a:pt x="5653252" y="312483"/>
                    <a:pt x="5583566" y="321995"/>
                  </a:cubicBezTo>
                  <a:cubicBezTo>
                    <a:pt x="5528347" y="329404"/>
                    <a:pt x="5477716" y="340486"/>
                    <a:pt x="5432030" y="362512"/>
                  </a:cubicBezTo>
                  <a:cubicBezTo>
                    <a:pt x="5378421" y="388318"/>
                    <a:pt x="5322767" y="418026"/>
                    <a:pt x="5241398" y="425781"/>
                  </a:cubicBezTo>
                  <a:cubicBezTo>
                    <a:pt x="5206262" y="429089"/>
                    <a:pt x="5176131" y="428273"/>
                    <a:pt x="5139710" y="421022"/>
                  </a:cubicBezTo>
                  <a:cubicBezTo>
                    <a:pt x="5069048" y="407018"/>
                    <a:pt x="4997864" y="396037"/>
                    <a:pt x="4929402" y="424310"/>
                  </a:cubicBezTo>
                  <a:cubicBezTo>
                    <a:pt x="4891785" y="439890"/>
                    <a:pt x="4841650" y="448519"/>
                    <a:pt x="4782793" y="441046"/>
                  </a:cubicBezTo>
                  <a:cubicBezTo>
                    <a:pt x="4709316" y="431663"/>
                    <a:pt x="4641426" y="442031"/>
                    <a:pt x="4577594" y="459290"/>
                  </a:cubicBezTo>
                  <a:cubicBezTo>
                    <a:pt x="4554816" y="465538"/>
                    <a:pt x="4527069" y="468279"/>
                    <a:pt x="4500826" y="470529"/>
                  </a:cubicBezTo>
                  <a:cubicBezTo>
                    <a:pt x="4440199" y="475746"/>
                    <a:pt x="4379252" y="479993"/>
                    <a:pt x="4317973" y="483649"/>
                  </a:cubicBezTo>
                  <a:cubicBezTo>
                    <a:pt x="4267762" y="486741"/>
                    <a:pt x="4217264" y="488292"/>
                    <a:pt x="4166722" y="490602"/>
                  </a:cubicBezTo>
                  <a:cubicBezTo>
                    <a:pt x="4111394" y="493045"/>
                    <a:pt x="4067073" y="503124"/>
                    <a:pt x="4042814" y="530660"/>
                  </a:cubicBezTo>
                  <a:cubicBezTo>
                    <a:pt x="4034996" y="539407"/>
                    <a:pt x="4017001" y="545715"/>
                    <a:pt x="4002653" y="552594"/>
                  </a:cubicBezTo>
                  <a:cubicBezTo>
                    <a:pt x="3992459" y="557592"/>
                    <a:pt x="3979023" y="561086"/>
                    <a:pt x="3969549" y="566312"/>
                  </a:cubicBezTo>
                  <a:cubicBezTo>
                    <a:pt x="3919896" y="593854"/>
                    <a:pt x="3870968" y="621622"/>
                    <a:pt x="3821685" y="649183"/>
                  </a:cubicBezTo>
                  <a:cubicBezTo>
                    <a:pt x="3816761" y="651788"/>
                    <a:pt x="3811445" y="654943"/>
                    <a:pt x="3805138" y="655947"/>
                  </a:cubicBezTo>
                  <a:cubicBezTo>
                    <a:pt x="3739817" y="666451"/>
                    <a:pt x="3673801" y="676154"/>
                    <a:pt x="3609177" y="687459"/>
                  </a:cubicBezTo>
                  <a:cubicBezTo>
                    <a:pt x="3584288" y="691878"/>
                    <a:pt x="3558597" y="697589"/>
                    <a:pt x="3539727" y="706521"/>
                  </a:cubicBezTo>
                  <a:cubicBezTo>
                    <a:pt x="3496714" y="726780"/>
                    <a:pt x="3457268" y="749132"/>
                    <a:pt x="3396572" y="755681"/>
                  </a:cubicBezTo>
                  <a:cubicBezTo>
                    <a:pt x="3378807" y="757611"/>
                    <a:pt x="3357809" y="758036"/>
                    <a:pt x="3341054" y="754679"/>
                  </a:cubicBezTo>
                  <a:cubicBezTo>
                    <a:pt x="3272962" y="740809"/>
                    <a:pt x="3206471" y="724541"/>
                    <a:pt x="3138775" y="710120"/>
                  </a:cubicBezTo>
                  <a:cubicBezTo>
                    <a:pt x="3095820" y="701191"/>
                    <a:pt x="3056969" y="691141"/>
                    <a:pt x="3037283" y="666453"/>
                  </a:cubicBezTo>
                  <a:cubicBezTo>
                    <a:pt x="3031764" y="659487"/>
                    <a:pt x="3015626" y="651391"/>
                    <a:pt x="3002117" y="649347"/>
                  </a:cubicBezTo>
                  <a:cubicBezTo>
                    <a:pt x="2915220" y="636209"/>
                    <a:pt x="2829194" y="627503"/>
                    <a:pt x="2747294" y="652400"/>
                  </a:cubicBezTo>
                  <a:cubicBezTo>
                    <a:pt x="2730084" y="657794"/>
                    <a:pt x="2698519" y="656140"/>
                    <a:pt x="2676273" y="652304"/>
                  </a:cubicBezTo>
                  <a:cubicBezTo>
                    <a:pt x="2590546" y="637890"/>
                    <a:pt x="2508883" y="630176"/>
                    <a:pt x="2432360" y="657836"/>
                  </a:cubicBezTo>
                  <a:cubicBezTo>
                    <a:pt x="2423352" y="661179"/>
                    <a:pt x="2395274" y="656272"/>
                    <a:pt x="2382311" y="650824"/>
                  </a:cubicBezTo>
                  <a:cubicBezTo>
                    <a:pt x="2257393" y="597728"/>
                    <a:pt x="2187724" y="592930"/>
                    <a:pt x="2055134" y="630053"/>
                  </a:cubicBezTo>
                  <a:cubicBezTo>
                    <a:pt x="2046542" y="632464"/>
                    <a:pt x="2035364" y="635121"/>
                    <a:pt x="2031829" y="639324"/>
                  </a:cubicBezTo>
                  <a:cubicBezTo>
                    <a:pt x="2007977" y="666120"/>
                    <a:pt x="1960229" y="664380"/>
                    <a:pt x="1912764" y="664183"/>
                  </a:cubicBezTo>
                  <a:cubicBezTo>
                    <a:pt x="1860521" y="663924"/>
                    <a:pt x="1808236" y="664426"/>
                    <a:pt x="1755637" y="663960"/>
                  </a:cubicBezTo>
                  <a:cubicBezTo>
                    <a:pt x="1746439" y="663859"/>
                    <a:pt x="1736243" y="661799"/>
                    <a:pt x="1727159" y="659605"/>
                  </a:cubicBezTo>
                  <a:cubicBezTo>
                    <a:pt x="1692256" y="651480"/>
                    <a:pt x="1658604" y="640559"/>
                    <a:pt x="1622470" y="634850"/>
                  </a:cubicBezTo>
                  <a:cubicBezTo>
                    <a:pt x="1544362" y="622552"/>
                    <a:pt x="1469248" y="602210"/>
                    <a:pt x="1385955" y="604522"/>
                  </a:cubicBezTo>
                  <a:cubicBezTo>
                    <a:pt x="1371585" y="604913"/>
                    <a:pt x="1355357" y="598530"/>
                    <a:pt x="1340055" y="595629"/>
                  </a:cubicBezTo>
                  <a:cubicBezTo>
                    <a:pt x="1312351" y="590552"/>
                    <a:pt x="1285460" y="583993"/>
                    <a:pt x="1257271" y="581180"/>
                  </a:cubicBezTo>
                  <a:cubicBezTo>
                    <a:pt x="1182583" y="573830"/>
                    <a:pt x="1107142" y="566824"/>
                    <a:pt x="1031914" y="562692"/>
                  </a:cubicBezTo>
                  <a:cubicBezTo>
                    <a:pt x="995593" y="560597"/>
                    <a:pt x="958880" y="565923"/>
                    <a:pt x="922031" y="566853"/>
                  </a:cubicBezTo>
                  <a:cubicBezTo>
                    <a:pt x="905446" y="567320"/>
                    <a:pt x="878533" y="568199"/>
                    <a:pt x="873250" y="563724"/>
                  </a:cubicBezTo>
                  <a:cubicBezTo>
                    <a:pt x="832343" y="529722"/>
                    <a:pt x="772202" y="532674"/>
                    <a:pt x="711627" y="529880"/>
                  </a:cubicBezTo>
                  <a:cubicBezTo>
                    <a:pt x="577999" y="523641"/>
                    <a:pt x="447408" y="543696"/>
                    <a:pt x="311112" y="525106"/>
                  </a:cubicBezTo>
                  <a:cubicBezTo>
                    <a:pt x="271645" y="519795"/>
                    <a:pt x="226936" y="530235"/>
                    <a:pt x="184145" y="532188"/>
                  </a:cubicBezTo>
                  <a:cubicBezTo>
                    <a:pt x="162015" y="533128"/>
                    <a:pt x="137665" y="534333"/>
                    <a:pt x="116886" y="530572"/>
                  </a:cubicBezTo>
                  <a:cubicBezTo>
                    <a:pt x="84810" y="524693"/>
                    <a:pt x="54011" y="515448"/>
                    <a:pt x="23941" y="506433"/>
                  </a:cubicBezTo>
                  <a:lnTo>
                    <a:pt x="0" y="502149"/>
                  </a:lnTo>
                  <a:close/>
                </a:path>
              </a:pathLst>
            </a:cu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381000" dist="152400" dir="5400000" algn="t" rotWithShape="0">
                <a:prstClr val="black">
                  <a:alpha val="1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840A04EE-8E37-4C28-B09B-A9593A4AAB0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2959818"/>
              <a:ext cx="12192000" cy="757168"/>
            </a:xfrm>
            <a:custGeom>
              <a:avLst/>
              <a:gdLst>
                <a:gd name="connsiteX0" fmla="*/ 0 w 12192000"/>
                <a:gd name="connsiteY0" fmla="*/ 0 h 757168"/>
                <a:gd name="connsiteX1" fmla="*/ 41653 w 12192000"/>
                <a:gd name="connsiteY1" fmla="*/ 6945 h 757168"/>
                <a:gd name="connsiteX2" fmla="*/ 81317 w 12192000"/>
                <a:gd name="connsiteY2" fmla="*/ 15509 h 757168"/>
                <a:gd name="connsiteX3" fmla="*/ 114150 w 12192000"/>
                <a:gd name="connsiteY3" fmla="*/ 28105 h 757168"/>
                <a:gd name="connsiteX4" fmla="*/ 214865 w 12192000"/>
                <a:gd name="connsiteY4" fmla="*/ 58374 h 757168"/>
                <a:gd name="connsiteX5" fmla="*/ 299237 w 12192000"/>
                <a:gd name="connsiteY5" fmla="*/ 63560 h 757168"/>
                <a:gd name="connsiteX6" fmla="*/ 415570 w 12192000"/>
                <a:gd name="connsiteY6" fmla="*/ 83774 h 757168"/>
                <a:gd name="connsiteX7" fmla="*/ 633210 w 12192000"/>
                <a:gd name="connsiteY7" fmla="*/ 109108 h 757168"/>
                <a:gd name="connsiteX8" fmla="*/ 677567 w 12192000"/>
                <a:gd name="connsiteY8" fmla="*/ 119446 h 757168"/>
                <a:gd name="connsiteX9" fmla="*/ 946429 w 12192000"/>
                <a:gd name="connsiteY9" fmla="*/ 171502 h 757168"/>
                <a:gd name="connsiteX10" fmla="*/ 1163367 w 12192000"/>
                <a:gd name="connsiteY10" fmla="*/ 182106 h 757168"/>
                <a:gd name="connsiteX11" fmla="*/ 1180337 w 12192000"/>
                <a:gd name="connsiteY11" fmla="*/ 181279 h 757168"/>
                <a:gd name="connsiteX12" fmla="*/ 1263939 w 12192000"/>
                <a:gd name="connsiteY12" fmla="*/ 173070 h 757168"/>
                <a:gd name="connsiteX13" fmla="*/ 1392213 w 12192000"/>
                <a:gd name="connsiteY13" fmla="*/ 183225 h 757168"/>
                <a:gd name="connsiteX14" fmla="*/ 1479752 w 12192000"/>
                <a:gd name="connsiteY14" fmla="*/ 205174 h 757168"/>
                <a:gd name="connsiteX15" fmla="*/ 1589813 w 12192000"/>
                <a:gd name="connsiteY15" fmla="*/ 211706 h 757168"/>
                <a:gd name="connsiteX16" fmla="*/ 1716264 w 12192000"/>
                <a:gd name="connsiteY16" fmla="*/ 207459 h 757168"/>
                <a:gd name="connsiteX17" fmla="*/ 1772900 w 12192000"/>
                <a:gd name="connsiteY17" fmla="*/ 208137 h 757168"/>
                <a:gd name="connsiteX18" fmla="*/ 1929319 w 12192000"/>
                <a:gd name="connsiteY18" fmla="*/ 193822 h 757168"/>
                <a:gd name="connsiteX19" fmla="*/ 2021514 w 12192000"/>
                <a:gd name="connsiteY19" fmla="*/ 204186 h 757168"/>
                <a:gd name="connsiteX20" fmla="*/ 2111753 w 12192000"/>
                <a:gd name="connsiteY20" fmla="*/ 223797 h 757168"/>
                <a:gd name="connsiteX21" fmla="*/ 2169356 w 12192000"/>
                <a:gd name="connsiteY21" fmla="*/ 241125 h 757168"/>
                <a:gd name="connsiteX22" fmla="*/ 2286638 w 12192000"/>
                <a:gd name="connsiteY22" fmla="*/ 257382 h 757168"/>
                <a:gd name="connsiteX23" fmla="*/ 2308368 w 12192000"/>
                <a:gd name="connsiteY23" fmla="*/ 256995 h 757168"/>
                <a:gd name="connsiteX24" fmla="*/ 2660621 w 12192000"/>
                <a:gd name="connsiteY24" fmla="*/ 262863 h 757168"/>
                <a:gd name="connsiteX25" fmla="*/ 2801134 w 12192000"/>
                <a:gd name="connsiteY25" fmla="*/ 250006 h 757168"/>
                <a:gd name="connsiteX26" fmla="*/ 2830994 w 12192000"/>
                <a:gd name="connsiteY26" fmla="*/ 249091 h 757168"/>
                <a:gd name="connsiteX27" fmla="*/ 3129084 w 12192000"/>
                <a:gd name="connsiteY27" fmla="*/ 242009 h 757168"/>
                <a:gd name="connsiteX28" fmla="*/ 3162162 w 12192000"/>
                <a:gd name="connsiteY28" fmla="*/ 242789 h 757168"/>
                <a:gd name="connsiteX29" fmla="*/ 3254072 w 12192000"/>
                <a:gd name="connsiteY29" fmla="*/ 251612 h 757168"/>
                <a:gd name="connsiteX30" fmla="*/ 3473491 w 12192000"/>
                <a:gd name="connsiteY30" fmla="*/ 221903 h 757168"/>
                <a:gd name="connsiteX31" fmla="*/ 3691860 w 12192000"/>
                <a:gd name="connsiteY31" fmla="*/ 219228 h 757168"/>
                <a:gd name="connsiteX32" fmla="*/ 3811494 w 12192000"/>
                <a:gd name="connsiteY32" fmla="*/ 225691 h 757168"/>
                <a:gd name="connsiteX33" fmla="*/ 3897533 w 12192000"/>
                <a:gd name="connsiteY33" fmla="*/ 220087 h 757168"/>
                <a:gd name="connsiteX34" fmla="*/ 4109430 w 12192000"/>
                <a:gd name="connsiteY34" fmla="*/ 200477 h 757168"/>
                <a:gd name="connsiteX35" fmla="*/ 4208772 w 12192000"/>
                <a:gd name="connsiteY35" fmla="*/ 200914 h 757168"/>
                <a:gd name="connsiteX36" fmla="*/ 4314641 w 12192000"/>
                <a:gd name="connsiteY36" fmla="*/ 196159 h 757168"/>
                <a:gd name="connsiteX37" fmla="*/ 4577622 w 12192000"/>
                <a:gd name="connsiteY37" fmla="*/ 163774 h 757168"/>
                <a:gd name="connsiteX38" fmla="*/ 4790345 w 12192000"/>
                <a:gd name="connsiteY38" fmla="*/ 177592 h 757168"/>
                <a:gd name="connsiteX39" fmla="*/ 4926164 w 12192000"/>
                <a:gd name="connsiteY39" fmla="*/ 184139 h 757168"/>
                <a:gd name="connsiteX40" fmla="*/ 5088812 w 12192000"/>
                <a:gd name="connsiteY40" fmla="*/ 177401 h 757168"/>
                <a:gd name="connsiteX41" fmla="*/ 5222466 w 12192000"/>
                <a:gd name="connsiteY41" fmla="*/ 162082 h 757168"/>
                <a:gd name="connsiteX42" fmla="*/ 5406528 w 12192000"/>
                <a:gd name="connsiteY42" fmla="*/ 153987 h 757168"/>
                <a:gd name="connsiteX43" fmla="*/ 5590716 w 12192000"/>
                <a:gd name="connsiteY43" fmla="*/ 129490 h 757168"/>
                <a:gd name="connsiteX44" fmla="*/ 5719429 w 12192000"/>
                <a:gd name="connsiteY44" fmla="*/ 110099 h 757168"/>
                <a:gd name="connsiteX45" fmla="*/ 5897895 w 12192000"/>
                <a:gd name="connsiteY45" fmla="*/ 96368 h 757168"/>
                <a:gd name="connsiteX46" fmla="*/ 6169957 w 12192000"/>
                <a:gd name="connsiteY46" fmla="*/ 94411 h 757168"/>
                <a:gd name="connsiteX47" fmla="*/ 6294827 w 12192000"/>
                <a:gd name="connsiteY47" fmla="*/ 99236 h 757168"/>
                <a:gd name="connsiteX48" fmla="*/ 6494261 w 12192000"/>
                <a:gd name="connsiteY48" fmla="*/ 71724 h 757168"/>
                <a:gd name="connsiteX49" fmla="*/ 6579627 w 12192000"/>
                <a:gd name="connsiteY49" fmla="*/ 57883 h 757168"/>
                <a:gd name="connsiteX50" fmla="*/ 6654800 w 12192000"/>
                <a:gd name="connsiteY50" fmla="*/ 77086 h 757168"/>
                <a:gd name="connsiteX51" fmla="*/ 6703059 w 12192000"/>
                <a:gd name="connsiteY51" fmla="*/ 97166 h 757168"/>
                <a:gd name="connsiteX52" fmla="*/ 6859445 w 12192000"/>
                <a:gd name="connsiteY52" fmla="*/ 90481 h 757168"/>
                <a:gd name="connsiteX53" fmla="*/ 7025414 w 12192000"/>
                <a:gd name="connsiteY53" fmla="*/ 83536 h 757168"/>
                <a:gd name="connsiteX54" fmla="*/ 7144137 w 12192000"/>
                <a:gd name="connsiteY54" fmla="*/ 79264 h 757168"/>
                <a:gd name="connsiteX55" fmla="*/ 7291235 w 12192000"/>
                <a:gd name="connsiteY55" fmla="*/ 95367 h 757168"/>
                <a:gd name="connsiteX56" fmla="*/ 7407395 w 12192000"/>
                <a:gd name="connsiteY56" fmla="*/ 104888 h 757168"/>
                <a:gd name="connsiteX57" fmla="*/ 7500837 w 12192000"/>
                <a:gd name="connsiteY57" fmla="*/ 119515 h 757168"/>
                <a:gd name="connsiteX58" fmla="*/ 7533567 w 12192000"/>
                <a:gd name="connsiteY58" fmla="*/ 126955 h 757168"/>
                <a:gd name="connsiteX59" fmla="*/ 7792910 w 12192000"/>
                <a:gd name="connsiteY59" fmla="*/ 185188 h 757168"/>
                <a:gd name="connsiteX60" fmla="*/ 8070699 w 12192000"/>
                <a:gd name="connsiteY60" fmla="*/ 235423 h 757168"/>
                <a:gd name="connsiteX61" fmla="*/ 8253177 w 12192000"/>
                <a:gd name="connsiteY61" fmla="*/ 222473 h 757168"/>
                <a:gd name="connsiteX62" fmla="*/ 8320683 w 12192000"/>
                <a:gd name="connsiteY62" fmla="*/ 226393 h 757168"/>
                <a:gd name="connsiteX63" fmla="*/ 8631438 w 12192000"/>
                <a:gd name="connsiteY63" fmla="*/ 237528 h 757168"/>
                <a:gd name="connsiteX64" fmla="*/ 8686410 w 12192000"/>
                <a:gd name="connsiteY64" fmla="*/ 234877 h 757168"/>
                <a:gd name="connsiteX65" fmla="*/ 8980658 w 12192000"/>
                <a:gd name="connsiteY65" fmla="*/ 273001 h 757168"/>
                <a:gd name="connsiteX66" fmla="*/ 9087625 w 12192000"/>
                <a:gd name="connsiteY66" fmla="*/ 282423 h 757168"/>
                <a:gd name="connsiteX67" fmla="*/ 9186017 w 12192000"/>
                <a:gd name="connsiteY67" fmla="*/ 293875 h 757168"/>
                <a:gd name="connsiteX68" fmla="*/ 9323931 w 12192000"/>
                <a:gd name="connsiteY68" fmla="*/ 302628 h 757168"/>
                <a:gd name="connsiteX69" fmla="*/ 9467213 w 12192000"/>
                <a:gd name="connsiteY69" fmla="*/ 307275 h 757168"/>
                <a:gd name="connsiteX70" fmla="*/ 9626826 w 12192000"/>
                <a:gd name="connsiteY70" fmla="*/ 316213 h 757168"/>
                <a:gd name="connsiteX71" fmla="*/ 9689696 w 12192000"/>
                <a:gd name="connsiteY71" fmla="*/ 324467 h 757168"/>
                <a:gd name="connsiteX72" fmla="*/ 9860526 w 12192000"/>
                <a:gd name="connsiteY72" fmla="*/ 329986 h 757168"/>
                <a:gd name="connsiteX73" fmla="*/ 9949775 w 12192000"/>
                <a:gd name="connsiteY73" fmla="*/ 340386 h 757168"/>
                <a:gd name="connsiteX74" fmla="*/ 10097252 w 12192000"/>
                <a:gd name="connsiteY74" fmla="*/ 349262 h 757168"/>
                <a:gd name="connsiteX75" fmla="*/ 10145261 w 12192000"/>
                <a:gd name="connsiteY75" fmla="*/ 353113 h 757168"/>
                <a:gd name="connsiteX76" fmla="*/ 10188159 w 12192000"/>
                <a:gd name="connsiteY76" fmla="*/ 356124 h 757168"/>
                <a:gd name="connsiteX77" fmla="*/ 10336144 w 12192000"/>
                <a:gd name="connsiteY77" fmla="*/ 348235 h 757168"/>
                <a:gd name="connsiteX78" fmla="*/ 10466847 w 12192000"/>
                <a:gd name="connsiteY78" fmla="*/ 354131 h 757168"/>
                <a:gd name="connsiteX79" fmla="*/ 10696514 w 12192000"/>
                <a:gd name="connsiteY79" fmla="*/ 353575 h 757168"/>
                <a:gd name="connsiteX80" fmla="*/ 10746932 w 12192000"/>
                <a:gd name="connsiteY80" fmla="*/ 360606 h 757168"/>
                <a:gd name="connsiteX81" fmla="*/ 10905388 w 12192000"/>
                <a:gd name="connsiteY81" fmla="*/ 370627 h 757168"/>
                <a:gd name="connsiteX82" fmla="*/ 10995602 w 12192000"/>
                <a:gd name="connsiteY82" fmla="*/ 376691 h 757168"/>
                <a:gd name="connsiteX83" fmla="*/ 11107647 w 12192000"/>
                <a:gd name="connsiteY83" fmla="*/ 373405 h 757168"/>
                <a:gd name="connsiteX84" fmla="*/ 11302440 w 12192000"/>
                <a:gd name="connsiteY84" fmla="*/ 364156 h 757168"/>
                <a:gd name="connsiteX85" fmla="*/ 11353613 w 12192000"/>
                <a:gd name="connsiteY85" fmla="*/ 363785 h 757168"/>
                <a:gd name="connsiteX86" fmla="*/ 11447323 w 12192000"/>
                <a:gd name="connsiteY86" fmla="*/ 359346 h 757168"/>
                <a:gd name="connsiteX87" fmla="*/ 11464292 w 12192000"/>
                <a:gd name="connsiteY87" fmla="*/ 358519 h 757168"/>
                <a:gd name="connsiteX88" fmla="*/ 11607560 w 12192000"/>
                <a:gd name="connsiteY88" fmla="*/ 342370 h 757168"/>
                <a:gd name="connsiteX89" fmla="*/ 11681426 w 12192000"/>
                <a:gd name="connsiteY89" fmla="*/ 344335 h 757168"/>
                <a:gd name="connsiteX90" fmla="*/ 11893565 w 12192000"/>
                <a:gd name="connsiteY90" fmla="*/ 355261 h 757168"/>
                <a:gd name="connsiteX91" fmla="*/ 11983290 w 12192000"/>
                <a:gd name="connsiteY91" fmla="*/ 363588 h 757168"/>
                <a:gd name="connsiteX92" fmla="*/ 12192000 w 12192000"/>
                <a:gd name="connsiteY92" fmla="*/ 388018 h 757168"/>
                <a:gd name="connsiteX93" fmla="*/ 12192000 w 12192000"/>
                <a:gd name="connsiteY93" fmla="*/ 577115 h 757168"/>
                <a:gd name="connsiteX94" fmla="*/ 12157329 w 12192000"/>
                <a:gd name="connsiteY94" fmla="*/ 588862 h 757168"/>
                <a:gd name="connsiteX95" fmla="*/ 12066948 w 12192000"/>
                <a:gd name="connsiteY95" fmla="*/ 586034 h 757168"/>
                <a:gd name="connsiteX96" fmla="*/ 11911344 w 12192000"/>
                <a:gd name="connsiteY96" fmla="*/ 521599 h 757168"/>
                <a:gd name="connsiteX97" fmla="*/ 11847823 w 12192000"/>
                <a:gd name="connsiteY97" fmla="*/ 511785 h 757168"/>
                <a:gd name="connsiteX98" fmla="*/ 11737547 w 12192000"/>
                <a:gd name="connsiteY98" fmla="*/ 502380 h 757168"/>
                <a:gd name="connsiteX99" fmla="*/ 11636052 w 12192000"/>
                <a:gd name="connsiteY99" fmla="*/ 514993 h 757168"/>
                <a:gd name="connsiteX100" fmla="*/ 11394706 w 12192000"/>
                <a:gd name="connsiteY100" fmla="*/ 590867 h 757168"/>
                <a:gd name="connsiteX101" fmla="*/ 11354978 w 12192000"/>
                <a:gd name="connsiteY101" fmla="*/ 597561 h 757168"/>
                <a:gd name="connsiteX102" fmla="*/ 11285306 w 12192000"/>
                <a:gd name="connsiteY102" fmla="*/ 599825 h 757168"/>
                <a:gd name="connsiteX103" fmla="*/ 11008528 w 12192000"/>
                <a:gd name="connsiteY103" fmla="*/ 656670 h 757168"/>
                <a:gd name="connsiteX104" fmla="*/ 10948735 w 12192000"/>
                <a:gd name="connsiteY104" fmla="*/ 652964 h 757168"/>
                <a:gd name="connsiteX105" fmla="*/ 10850698 w 12192000"/>
                <a:gd name="connsiteY105" fmla="*/ 641721 h 757168"/>
                <a:gd name="connsiteX106" fmla="*/ 10744026 w 12192000"/>
                <a:gd name="connsiteY106" fmla="*/ 647769 h 757168"/>
                <a:gd name="connsiteX107" fmla="*/ 10666160 w 12192000"/>
                <a:gd name="connsiteY107" fmla="*/ 651891 h 757168"/>
                <a:gd name="connsiteX108" fmla="*/ 10450521 w 12192000"/>
                <a:gd name="connsiteY108" fmla="*/ 616552 h 757168"/>
                <a:gd name="connsiteX109" fmla="*/ 10271192 w 12192000"/>
                <a:gd name="connsiteY109" fmla="*/ 583498 h 757168"/>
                <a:gd name="connsiteX110" fmla="*/ 10246067 w 12192000"/>
                <a:gd name="connsiteY110" fmla="*/ 585423 h 757168"/>
                <a:gd name="connsiteX111" fmla="*/ 10005027 w 12192000"/>
                <a:gd name="connsiteY111" fmla="*/ 592252 h 757168"/>
                <a:gd name="connsiteX112" fmla="*/ 9898681 w 12192000"/>
                <a:gd name="connsiteY112" fmla="*/ 613195 h 757168"/>
                <a:gd name="connsiteX113" fmla="*/ 9753225 w 12192000"/>
                <a:gd name="connsiteY113" fmla="*/ 629038 h 757168"/>
                <a:gd name="connsiteX114" fmla="*/ 9591376 w 12192000"/>
                <a:gd name="connsiteY114" fmla="*/ 648601 h 757168"/>
                <a:gd name="connsiteX115" fmla="*/ 9472860 w 12192000"/>
                <a:gd name="connsiteY115" fmla="*/ 655936 h 757168"/>
                <a:gd name="connsiteX116" fmla="*/ 9299788 w 12192000"/>
                <a:gd name="connsiteY116" fmla="*/ 636945 h 757168"/>
                <a:gd name="connsiteX117" fmla="*/ 9264605 w 12192000"/>
                <a:gd name="connsiteY117" fmla="*/ 627087 h 757168"/>
                <a:gd name="connsiteX118" fmla="*/ 8926435 w 12192000"/>
                <a:gd name="connsiteY118" fmla="*/ 549269 h 757168"/>
                <a:gd name="connsiteX119" fmla="*/ 8698934 w 12192000"/>
                <a:gd name="connsiteY119" fmla="*/ 536583 h 757168"/>
                <a:gd name="connsiteX120" fmla="*/ 8622862 w 12192000"/>
                <a:gd name="connsiteY120" fmla="*/ 541563 h 757168"/>
                <a:gd name="connsiteX121" fmla="*/ 8482784 w 12192000"/>
                <a:gd name="connsiteY121" fmla="*/ 574094 h 757168"/>
                <a:gd name="connsiteX122" fmla="*/ 8421565 w 12192000"/>
                <a:gd name="connsiteY122" fmla="*/ 576610 h 757168"/>
                <a:gd name="connsiteX123" fmla="*/ 8313469 w 12192000"/>
                <a:gd name="connsiteY123" fmla="*/ 574762 h 757168"/>
                <a:gd name="connsiteX124" fmla="*/ 8079520 w 12192000"/>
                <a:gd name="connsiteY124" fmla="*/ 558685 h 757168"/>
                <a:gd name="connsiteX125" fmla="*/ 7773327 w 12192000"/>
                <a:gd name="connsiteY125" fmla="*/ 558854 h 757168"/>
                <a:gd name="connsiteX126" fmla="*/ 7652477 w 12192000"/>
                <a:gd name="connsiteY126" fmla="*/ 547561 h 757168"/>
                <a:gd name="connsiteX127" fmla="*/ 7522274 w 12192000"/>
                <a:gd name="connsiteY127" fmla="*/ 532150 h 757168"/>
                <a:gd name="connsiteX128" fmla="*/ 7484080 w 12192000"/>
                <a:gd name="connsiteY128" fmla="*/ 530532 h 757168"/>
                <a:gd name="connsiteX129" fmla="*/ 7282277 w 12192000"/>
                <a:gd name="connsiteY129" fmla="*/ 540177 h 757168"/>
                <a:gd name="connsiteX130" fmla="*/ 7235690 w 12192000"/>
                <a:gd name="connsiteY130" fmla="*/ 551282 h 757168"/>
                <a:gd name="connsiteX131" fmla="*/ 7116339 w 12192000"/>
                <a:gd name="connsiteY131" fmla="*/ 539494 h 757168"/>
                <a:gd name="connsiteX132" fmla="*/ 7011067 w 12192000"/>
                <a:gd name="connsiteY132" fmla="*/ 511848 h 757168"/>
                <a:gd name="connsiteX133" fmla="*/ 6403234 w 12192000"/>
                <a:gd name="connsiteY133" fmla="*/ 432296 h 757168"/>
                <a:gd name="connsiteX134" fmla="*/ 6036273 w 12192000"/>
                <a:gd name="connsiteY134" fmla="*/ 412301 h 757168"/>
                <a:gd name="connsiteX135" fmla="*/ 5780467 w 12192000"/>
                <a:gd name="connsiteY135" fmla="*/ 377910 h 757168"/>
                <a:gd name="connsiteX136" fmla="*/ 5739051 w 12192000"/>
                <a:gd name="connsiteY136" fmla="*/ 353609 h 757168"/>
                <a:gd name="connsiteX137" fmla="*/ 5583566 w 12192000"/>
                <a:gd name="connsiteY137" fmla="*/ 321995 h 757168"/>
                <a:gd name="connsiteX138" fmla="*/ 5432030 w 12192000"/>
                <a:gd name="connsiteY138" fmla="*/ 362512 h 757168"/>
                <a:gd name="connsiteX139" fmla="*/ 5241398 w 12192000"/>
                <a:gd name="connsiteY139" fmla="*/ 425781 h 757168"/>
                <a:gd name="connsiteX140" fmla="*/ 5139710 w 12192000"/>
                <a:gd name="connsiteY140" fmla="*/ 421022 h 757168"/>
                <a:gd name="connsiteX141" fmla="*/ 4929402 w 12192000"/>
                <a:gd name="connsiteY141" fmla="*/ 424310 h 757168"/>
                <a:gd name="connsiteX142" fmla="*/ 4782793 w 12192000"/>
                <a:gd name="connsiteY142" fmla="*/ 441046 h 757168"/>
                <a:gd name="connsiteX143" fmla="*/ 4577594 w 12192000"/>
                <a:gd name="connsiteY143" fmla="*/ 459290 h 757168"/>
                <a:gd name="connsiteX144" fmla="*/ 4500826 w 12192000"/>
                <a:gd name="connsiteY144" fmla="*/ 470529 h 757168"/>
                <a:gd name="connsiteX145" fmla="*/ 4317973 w 12192000"/>
                <a:gd name="connsiteY145" fmla="*/ 483649 h 757168"/>
                <a:gd name="connsiteX146" fmla="*/ 4166722 w 12192000"/>
                <a:gd name="connsiteY146" fmla="*/ 490602 h 757168"/>
                <a:gd name="connsiteX147" fmla="*/ 4042814 w 12192000"/>
                <a:gd name="connsiteY147" fmla="*/ 530660 h 757168"/>
                <a:gd name="connsiteX148" fmla="*/ 4002653 w 12192000"/>
                <a:gd name="connsiteY148" fmla="*/ 552594 h 757168"/>
                <a:gd name="connsiteX149" fmla="*/ 3969549 w 12192000"/>
                <a:gd name="connsiteY149" fmla="*/ 566312 h 757168"/>
                <a:gd name="connsiteX150" fmla="*/ 3821685 w 12192000"/>
                <a:gd name="connsiteY150" fmla="*/ 649183 h 757168"/>
                <a:gd name="connsiteX151" fmla="*/ 3805138 w 12192000"/>
                <a:gd name="connsiteY151" fmla="*/ 655947 h 757168"/>
                <a:gd name="connsiteX152" fmla="*/ 3609177 w 12192000"/>
                <a:gd name="connsiteY152" fmla="*/ 687459 h 757168"/>
                <a:gd name="connsiteX153" fmla="*/ 3539727 w 12192000"/>
                <a:gd name="connsiteY153" fmla="*/ 706521 h 757168"/>
                <a:gd name="connsiteX154" fmla="*/ 3396572 w 12192000"/>
                <a:gd name="connsiteY154" fmla="*/ 755681 h 757168"/>
                <a:gd name="connsiteX155" fmla="*/ 3341054 w 12192000"/>
                <a:gd name="connsiteY155" fmla="*/ 754679 h 757168"/>
                <a:gd name="connsiteX156" fmla="*/ 3138775 w 12192000"/>
                <a:gd name="connsiteY156" fmla="*/ 710120 h 757168"/>
                <a:gd name="connsiteX157" fmla="*/ 3037283 w 12192000"/>
                <a:gd name="connsiteY157" fmla="*/ 666453 h 757168"/>
                <a:gd name="connsiteX158" fmla="*/ 3002117 w 12192000"/>
                <a:gd name="connsiteY158" fmla="*/ 649347 h 757168"/>
                <a:gd name="connsiteX159" fmla="*/ 2747294 w 12192000"/>
                <a:gd name="connsiteY159" fmla="*/ 652400 h 757168"/>
                <a:gd name="connsiteX160" fmla="*/ 2676273 w 12192000"/>
                <a:gd name="connsiteY160" fmla="*/ 652304 h 757168"/>
                <a:gd name="connsiteX161" fmla="*/ 2432360 w 12192000"/>
                <a:gd name="connsiteY161" fmla="*/ 657836 h 757168"/>
                <a:gd name="connsiteX162" fmla="*/ 2382311 w 12192000"/>
                <a:gd name="connsiteY162" fmla="*/ 650824 h 757168"/>
                <a:gd name="connsiteX163" fmla="*/ 2055134 w 12192000"/>
                <a:gd name="connsiteY163" fmla="*/ 630053 h 757168"/>
                <a:gd name="connsiteX164" fmla="*/ 2031829 w 12192000"/>
                <a:gd name="connsiteY164" fmla="*/ 639324 h 757168"/>
                <a:gd name="connsiteX165" fmla="*/ 1912764 w 12192000"/>
                <a:gd name="connsiteY165" fmla="*/ 664183 h 757168"/>
                <a:gd name="connsiteX166" fmla="*/ 1755637 w 12192000"/>
                <a:gd name="connsiteY166" fmla="*/ 663960 h 757168"/>
                <a:gd name="connsiteX167" fmla="*/ 1727159 w 12192000"/>
                <a:gd name="connsiteY167" fmla="*/ 659605 h 757168"/>
                <a:gd name="connsiteX168" fmla="*/ 1622470 w 12192000"/>
                <a:gd name="connsiteY168" fmla="*/ 634850 h 757168"/>
                <a:gd name="connsiteX169" fmla="*/ 1385955 w 12192000"/>
                <a:gd name="connsiteY169" fmla="*/ 604522 h 757168"/>
                <a:gd name="connsiteX170" fmla="*/ 1340055 w 12192000"/>
                <a:gd name="connsiteY170" fmla="*/ 595629 h 757168"/>
                <a:gd name="connsiteX171" fmla="*/ 1257271 w 12192000"/>
                <a:gd name="connsiteY171" fmla="*/ 581180 h 757168"/>
                <a:gd name="connsiteX172" fmla="*/ 1031914 w 12192000"/>
                <a:gd name="connsiteY172" fmla="*/ 562692 h 757168"/>
                <a:gd name="connsiteX173" fmla="*/ 922031 w 12192000"/>
                <a:gd name="connsiteY173" fmla="*/ 566853 h 757168"/>
                <a:gd name="connsiteX174" fmla="*/ 873250 w 12192000"/>
                <a:gd name="connsiteY174" fmla="*/ 563724 h 757168"/>
                <a:gd name="connsiteX175" fmla="*/ 711627 w 12192000"/>
                <a:gd name="connsiteY175" fmla="*/ 529880 h 757168"/>
                <a:gd name="connsiteX176" fmla="*/ 311112 w 12192000"/>
                <a:gd name="connsiteY176" fmla="*/ 525106 h 757168"/>
                <a:gd name="connsiteX177" fmla="*/ 184145 w 12192000"/>
                <a:gd name="connsiteY177" fmla="*/ 532188 h 757168"/>
                <a:gd name="connsiteX178" fmla="*/ 116886 w 12192000"/>
                <a:gd name="connsiteY178" fmla="*/ 530572 h 757168"/>
                <a:gd name="connsiteX179" fmla="*/ 23941 w 12192000"/>
                <a:gd name="connsiteY179" fmla="*/ 506433 h 757168"/>
                <a:gd name="connsiteX180" fmla="*/ 0 w 12192000"/>
                <a:gd name="connsiteY180" fmla="*/ 502149 h 7571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</a:cxnLst>
              <a:rect l="l" t="t" r="r" b="b"/>
              <a:pathLst>
                <a:path w="12192000" h="757168">
                  <a:moveTo>
                    <a:pt x="0" y="0"/>
                  </a:moveTo>
                  <a:lnTo>
                    <a:pt x="41653" y="6945"/>
                  </a:lnTo>
                  <a:cubicBezTo>
                    <a:pt x="55151" y="9178"/>
                    <a:pt x="68996" y="11810"/>
                    <a:pt x="81317" y="15509"/>
                  </a:cubicBezTo>
                  <a:cubicBezTo>
                    <a:pt x="92911" y="18978"/>
                    <a:pt x="102562" y="24446"/>
                    <a:pt x="114150" y="28105"/>
                  </a:cubicBezTo>
                  <a:cubicBezTo>
                    <a:pt x="145644" y="37958"/>
                    <a:pt x="177914" y="47281"/>
                    <a:pt x="214865" y="58374"/>
                  </a:cubicBezTo>
                  <a:cubicBezTo>
                    <a:pt x="236680" y="42349"/>
                    <a:pt x="264438" y="53534"/>
                    <a:pt x="299237" y="63560"/>
                  </a:cubicBezTo>
                  <a:cubicBezTo>
                    <a:pt x="334763" y="73816"/>
                    <a:pt x="376093" y="78654"/>
                    <a:pt x="415570" y="83774"/>
                  </a:cubicBezTo>
                  <a:cubicBezTo>
                    <a:pt x="487949" y="93100"/>
                    <a:pt x="560804" y="100354"/>
                    <a:pt x="633210" y="109108"/>
                  </a:cubicBezTo>
                  <a:cubicBezTo>
                    <a:pt x="648566" y="111058"/>
                    <a:pt x="666073" y="114072"/>
                    <a:pt x="677567" y="119446"/>
                  </a:cubicBezTo>
                  <a:cubicBezTo>
                    <a:pt x="756262" y="155621"/>
                    <a:pt x="853422" y="169678"/>
                    <a:pt x="946429" y="171502"/>
                  </a:cubicBezTo>
                  <a:cubicBezTo>
                    <a:pt x="1019582" y="173044"/>
                    <a:pt x="1091239" y="175083"/>
                    <a:pt x="1163367" y="182106"/>
                  </a:cubicBezTo>
                  <a:cubicBezTo>
                    <a:pt x="1168863" y="182586"/>
                    <a:pt x="1176224" y="182589"/>
                    <a:pt x="1180337" y="181279"/>
                  </a:cubicBezTo>
                  <a:cubicBezTo>
                    <a:pt x="1205822" y="172503"/>
                    <a:pt x="1231920" y="173109"/>
                    <a:pt x="1263939" y="173070"/>
                  </a:cubicBezTo>
                  <a:cubicBezTo>
                    <a:pt x="1309211" y="172961"/>
                    <a:pt x="1350592" y="176848"/>
                    <a:pt x="1392213" y="183225"/>
                  </a:cubicBezTo>
                  <a:cubicBezTo>
                    <a:pt x="1422516" y="187866"/>
                    <a:pt x="1453010" y="195759"/>
                    <a:pt x="1479752" y="205174"/>
                  </a:cubicBezTo>
                  <a:cubicBezTo>
                    <a:pt x="1516962" y="218381"/>
                    <a:pt x="1553071" y="224660"/>
                    <a:pt x="1589813" y="211706"/>
                  </a:cubicBezTo>
                  <a:cubicBezTo>
                    <a:pt x="1629541" y="197953"/>
                    <a:pt x="1673292" y="205778"/>
                    <a:pt x="1716264" y="207459"/>
                  </a:cubicBezTo>
                  <a:cubicBezTo>
                    <a:pt x="1734988" y="208248"/>
                    <a:pt x="1754789" y="209668"/>
                    <a:pt x="1772900" y="208137"/>
                  </a:cubicBezTo>
                  <a:cubicBezTo>
                    <a:pt x="1825381" y="203828"/>
                    <a:pt x="1876222" y="195808"/>
                    <a:pt x="1929319" y="193822"/>
                  </a:cubicBezTo>
                  <a:cubicBezTo>
                    <a:pt x="1958819" y="192698"/>
                    <a:pt x="1991232" y="199166"/>
                    <a:pt x="2021514" y="204186"/>
                  </a:cubicBezTo>
                  <a:cubicBezTo>
                    <a:pt x="2052154" y="209417"/>
                    <a:pt x="2082323" y="216530"/>
                    <a:pt x="2111753" y="223797"/>
                  </a:cubicBezTo>
                  <a:cubicBezTo>
                    <a:pt x="2131736" y="228659"/>
                    <a:pt x="2153567" y="233429"/>
                    <a:pt x="2169356" y="241125"/>
                  </a:cubicBezTo>
                  <a:cubicBezTo>
                    <a:pt x="2205243" y="258649"/>
                    <a:pt x="2242901" y="263295"/>
                    <a:pt x="2286638" y="257382"/>
                  </a:cubicBezTo>
                  <a:cubicBezTo>
                    <a:pt x="2293313" y="256396"/>
                    <a:pt x="2301018" y="256799"/>
                    <a:pt x="2308368" y="256995"/>
                  </a:cubicBezTo>
                  <a:cubicBezTo>
                    <a:pt x="2426026" y="259155"/>
                    <a:pt x="2543593" y="262834"/>
                    <a:pt x="2660621" y="262863"/>
                  </a:cubicBezTo>
                  <a:cubicBezTo>
                    <a:pt x="2708088" y="262871"/>
                    <a:pt x="2754165" y="254412"/>
                    <a:pt x="2801134" y="250006"/>
                  </a:cubicBezTo>
                  <a:cubicBezTo>
                    <a:pt x="2810748" y="249174"/>
                    <a:pt x="2821504" y="247638"/>
                    <a:pt x="2830994" y="249091"/>
                  </a:cubicBezTo>
                  <a:cubicBezTo>
                    <a:pt x="2934354" y="264045"/>
                    <a:pt x="3032340" y="255254"/>
                    <a:pt x="3129084" y="242009"/>
                  </a:cubicBezTo>
                  <a:cubicBezTo>
                    <a:pt x="3139090" y="240625"/>
                    <a:pt x="3151170" y="241831"/>
                    <a:pt x="3162162" y="242789"/>
                  </a:cubicBezTo>
                  <a:cubicBezTo>
                    <a:pt x="3192925" y="245736"/>
                    <a:pt x="3225969" y="254145"/>
                    <a:pt x="3254072" y="251612"/>
                  </a:cubicBezTo>
                  <a:cubicBezTo>
                    <a:pt x="3328782" y="244461"/>
                    <a:pt x="3402881" y="234992"/>
                    <a:pt x="3473491" y="221903"/>
                  </a:cubicBezTo>
                  <a:cubicBezTo>
                    <a:pt x="3545212" y="208683"/>
                    <a:pt x="3611651" y="197856"/>
                    <a:pt x="3691860" y="219228"/>
                  </a:cubicBezTo>
                  <a:cubicBezTo>
                    <a:pt x="3725977" y="228268"/>
                    <a:pt x="3771754" y="225515"/>
                    <a:pt x="3811494" y="225691"/>
                  </a:cubicBezTo>
                  <a:cubicBezTo>
                    <a:pt x="3840564" y="225687"/>
                    <a:pt x="3868906" y="218586"/>
                    <a:pt x="3897533" y="220087"/>
                  </a:cubicBezTo>
                  <a:cubicBezTo>
                    <a:pt x="3973874" y="224087"/>
                    <a:pt x="4042293" y="217563"/>
                    <a:pt x="4109430" y="200477"/>
                  </a:cubicBezTo>
                  <a:cubicBezTo>
                    <a:pt x="4135544" y="193834"/>
                    <a:pt x="4175268" y="201258"/>
                    <a:pt x="4208772" y="200914"/>
                  </a:cubicBezTo>
                  <a:cubicBezTo>
                    <a:pt x="4244136" y="200288"/>
                    <a:pt x="4280583" y="199908"/>
                    <a:pt x="4314641" y="196159"/>
                  </a:cubicBezTo>
                  <a:cubicBezTo>
                    <a:pt x="4402743" y="186278"/>
                    <a:pt x="4489848" y="174436"/>
                    <a:pt x="4577622" y="163774"/>
                  </a:cubicBezTo>
                  <a:cubicBezTo>
                    <a:pt x="4649843" y="154967"/>
                    <a:pt x="4719794" y="168553"/>
                    <a:pt x="4790345" y="177592"/>
                  </a:cubicBezTo>
                  <a:cubicBezTo>
                    <a:pt x="4834576" y="183345"/>
                    <a:pt x="4875614" y="193701"/>
                    <a:pt x="4926164" y="184139"/>
                  </a:cubicBezTo>
                  <a:cubicBezTo>
                    <a:pt x="4974485" y="175032"/>
                    <a:pt x="5034899" y="180870"/>
                    <a:pt x="5088812" y="177401"/>
                  </a:cubicBezTo>
                  <a:cubicBezTo>
                    <a:pt x="5134238" y="174439"/>
                    <a:pt x="5178353" y="168165"/>
                    <a:pt x="5222466" y="162082"/>
                  </a:cubicBezTo>
                  <a:cubicBezTo>
                    <a:pt x="5282519" y="153783"/>
                    <a:pt x="5341864" y="144876"/>
                    <a:pt x="5406528" y="153987"/>
                  </a:cubicBezTo>
                  <a:cubicBezTo>
                    <a:pt x="5479960" y="164323"/>
                    <a:pt x="5531876" y="142624"/>
                    <a:pt x="5590716" y="129490"/>
                  </a:cubicBezTo>
                  <a:cubicBezTo>
                    <a:pt x="5631296" y="120553"/>
                    <a:pt x="5675395" y="114659"/>
                    <a:pt x="5719429" y="110099"/>
                  </a:cubicBezTo>
                  <a:cubicBezTo>
                    <a:pt x="5778247" y="104215"/>
                    <a:pt x="5838715" y="102042"/>
                    <a:pt x="5897895" y="96368"/>
                  </a:cubicBezTo>
                  <a:cubicBezTo>
                    <a:pt x="5987399" y="87895"/>
                    <a:pt x="6077855" y="82333"/>
                    <a:pt x="6169957" y="94411"/>
                  </a:cubicBezTo>
                  <a:cubicBezTo>
                    <a:pt x="6212360" y="99875"/>
                    <a:pt x="6252010" y="101763"/>
                    <a:pt x="6294827" y="99236"/>
                  </a:cubicBezTo>
                  <a:cubicBezTo>
                    <a:pt x="6364965" y="95091"/>
                    <a:pt x="6436581" y="97891"/>
                    <a:pt x="6494261" y="71724"/>
                  </a:cubicBezTo>
                  <a:cubicBezTo>
                    <a:pt x="6514615" y="62488"/>
                    <a:pt x="6550354" y="61691"/>
                    <a:pt x="6579627" y="57883"/>
                  </a:cubicBezTo>
                  <a:cubicBezTo>
                    <a:pt x="6613354" y="53353"/>
                    <a:pt x="6637770" y="57878"/>
                    <a:pt x="6654800" y="77086"/>
                  </a:cubicBezTo>
                  <a:cubicBezTo>
                    <a:pt x="6662444" y="85688"/>
                    <a:pt x="6685147" y="94892"/>
                    <a:pt x="6703059" y="97166"/>
                  </a:cubicBezTo>
                  <a:cubicBezTo>
                    <a:pt x="6756799" y="103989"/>
                    <a:pt x="6806654" y="100687"/>
                    <a:pt x="6859445" y="90481"/>
                  </a:cubicBezTo>
                  <a:cubicBezTo>
                    <a:pt x="6908894" y="80861"/>
                    <a:pt x="6969747" y="85387"/>
                    <a:pt x="7025414" y="83536"/>
                  </a:cubicBezTo>
                  <a:cubicBezTo>
                    <a:pt x="7064862" y="82168"/>
                    <a:pt x="7104501" y="77186"/>
                    <a:pt x="7144137" y="79264"/>
                  </a:cubicBezTo>
                  <a:cubicBezTo>
                    <a:pt x="7193316" y="81841"/>
                    <a:pt x="7241809" y="90488"/>
                    <a:pt x="7291235" y="95367"/>
                  </a:cubicBezTo>
                  <a:cubicBezTo>
                    <a:pt x="7329668" y="99288"/>
                    <a:pt x="7368978" y="100585"/>
                    <a:pt x="7407395" y="104888"/>
                  </a:cubicBezTo>
                  <a:cubicBezTo>
                    <a:pt x="7438868" y="108256"/>
                    <a:pt x="7469832" y="114265"/>
                    <a:pt x="7500837" y="119515"/>
                  </a:cubicBezTo>
                  <a:cubicBezTo>
                    <a:pt x="7512146" y="121444"/>
                    <a:pt x="7523255" y="127178"/>
                    <a:pt x="7533567" y="126955"/>
                  </a:cubicBezTo>
                  <a:cubicBezTo>
                    <a:pt x="7636025" y="124121"/>
                    <a:pt x="7707510" y="164497"/>
                    <a:pt x="7792910" y="185188"/>
                  </a:cubicBezTo>
                  <a:cubicBezTo>
                    <a:pt x="7882663" y="207063"/>
                    <a:pt x="7969001" y="237914"/>
                    <a:pt x="8070699" y="235423"/>
                  </a:cubicBezTo>
                  <a:cubicBezTo>
                    <a:pt x="8132239" y="233879"/>
                    <a:pt x="8191903" y="225939"/>
                    <a:pt x="8253177" y="222473"/>
                  </a:cubicBezTo>
                  <a:cubicBezTo>
                    <a:pt x="8274949" y="221324"/>
                    <a:pt x="8299150" y="222976"/>
                    <a:pt x="8320683" y="226393"/>
                  </a:cubicBezTo>
                  <a:cubicBezTo>
                    <a:pt x="8424731" y="242340"/>
                    <a:pt x="8527777" y="249266"/>
                    <a:pt x="8631438" y="237528"/>
                  </a:cubicBezTo>
                  <a:cubicBezTo>
                    <a:pt x="8649201" y="235596"/>
                    <a:pt x="8668058" y="233915"/>
                    <a:pt x="8686410" y="234877"/>
                  </a:cubicBezTo>
                  <a:cubicBezTo>
                    <a:pt x="8786966" y="240146"/>
                    <a:pt x="8885480" y="249315"/>
                    <a:pt x="8980658" y="273001"/>
                  </a:cubicBezTo>
                  <a:cubicBezTo>
                    <a:pt x="9012626" y="280972"/>
                    <a:pt x="9052108" y="279035"/>
                    <a:pt x="9087625" y="282423"/>
                  </a:cubicBezTo>
                  <a:cubicBezTo>
                    <a:pt x="9120583" y="285484"/>
                    <a:pt x="9154319" y="287825"/>
                    <a:pt x="9186017" y="293875"/>
                  </a:cubicBezTo>
                  <a:cubicBezTo>
                    <a:pt x="9232288" y="302785"/>
                    <a:pt x="9275554" y="305815"/>
                    <a:pt x="9323931" y="302628"/>
                  </a:cubicBezTo>
                  <a:cubicBezTo>
                    <a:pt x="9370084" y="299705"/>
                    <a:pt x="9419491" y="304964"/>
                    <a:pt x="9467213" y="307275"/>
                  </a:cubicBezTo>
                  <a:cubicBezTo>
                    <a:pt x="9520438" y="309874"/>
                    <a:pt x="9573661" y="312473"/>
                    <a:pt x="9626826" y="316213"/>
                  </a:cubicBezTo>
                  <a:cubicBezTo>
                    <a:pt x="9648094" y="317708"/>
                    <a:pt x="9671915" y="326588"/>
                    <a:pt x="9689696" y="324467"/>
                  </a:cubicBezTo>
                  <a:cubicBezTo>
                    <a:pt x="9747117" y="317175"/>
                    <a:pt x="9803355" y="332523"/>
                    <a:pt x="9860526" y="329986"/>
                  </a:cubicBezTo>
                  <a:cubicBezTo>
                    <a:pt x="9888572" y="328594"/>
                    <a:pt x="9919723" y="338048"/>
                    <a:pt x="9949775" y="340386"/>
                  </a:cubicBezTo>
                  <a:cubicBezTo>
                    <a:pt x="9998886" y="344296"/>
                    <a:pt x="10048092" y="346302"/>
                    <a:pt x="10097252" y="349262"/>
                  </a:cubicBezTo>
                  <a:cubicBezTo>
                    <a:pt x="10113390" y="350297"/>
                    <a:pt x="10129133" y="351886"/>
                    <a:pt x="10145261" y="353113"/>
                  </a:cubicBezTo>
                  <a:cubicBezTo>
                    <a:pt x="10159555" y="354243"/>
                    <a:pt x="10174512" y="356743"/>
                    <a:pt x="10188159" y="356124"/>
                  </a:cubicBezTo>
                  <a:cubicBezTo>
                    <a:pt x="10237589" y="353944"/>
                    <a:pt x="10286441" y="348682"/>
                    <a:pt x="10336144" y="348235"/>
                  </a:cubicBezTo>
                  <a:cubicBezTo>
                    <a:pt x="10379222" y="347822"/>
                    <a:pt x="10423443" y="353764"/>
                    <a:pt x="10466847" y="354131"/>
                  </a:cubicBezTo>
                  <a:cubicBezTo>
                    <a:pt x="10543353" y="354898"/>
                    <a:pt x="10619988" y="353190"/>
                    <a:pt x="10696514" y="353575"/>
                  </a:cubicBezTo>
                  <a:cubicBezTo>
                    <a:pt x="10713071" y="353680"/>
                    <a:pt x="10730069" y="359342"/>
                    <a:pt x="10746932" y="360606"/>
                  </a:cubicBezTo>
                  <a:cubicBezTo>
                    <a:pt x="10799731" y="364326"/>
                    <a:pt x="10852569" y="367289"/>
                    <a:pt x="10905388" y="370627"/>
                  </a:cubicBezTo>
                  <a:cubicBezTo>
                    <a:pt x="10935470" y="372396"/>
                    <a:pt x="10965963" y="373421"/>
                    <a:pt x="10995602" y="376691"/>
                  </a:cubicBezTo>
                  <a:cubicBezTo>
                    <a:pt x="11034750" y="381032"/>
                    <a:pt x="11070168" y="386324"/>
                    <a:pt x="11107647" y="373405"/>
                  </a:cubicBezTo>
                  <a:cubicBezTo>
                    <a:pt x="11165372" y="353347"/>
                    <a:pt x="11236837" y="366060"/>
                    <a:pt x="11302440" y="364156"/>
                  </a:cubicBezTo>
                  <a:cubicBezTo>
                    <a:pt x="11319394" y="363708"/>
                    <a:pt x="11336655" y="364422"/>
                    <a:pt x="11353613" y="363785"/>
                  </a:cubicBezTo>
                  <a:cubicBezTo>
                    <a:pt x="11384961" y="362566"/>
                    <a:pt x="11415955" y="360947"/>
                    <a:pt x="11447323" y="359346"/>
                  </a:cubicBezTo>
                  <a:cubicBezTo>
                    <a:pt x="11452855" y="359066"/>
                    <a:pt x="11459104" y="359200"/>
                    <a:pt x="11464292" y="358519"/>
                  </a:cubicBezTo>
                  <a:cubicBezTo>
                    <a:pt x="11512058" y="353010"/>
                    <a:pt x="11559143" y="346321"/>
                    <a:pt x="11607560" y="342370"/>
                  </a:cubicBezTo>
                  <a:cubicBezTo>
                    <a:pt x="11631218" y="340368"/>
                    <a:pt x="11657295" y="341352"/>
                    <a:pt x="11681426" y="344335"/>
                  </a:cubicBezTo>
                  <a:cubicBezTo>
                    <a:pt x="11751997" y="352993"/>
                    <a:pt x="11821986" y="358760"/>
                    <a:pt x="11893565" y="355261"/>
                  </a:cubicBezTo>
                  <a:cubicBezTo>
                    <a:pt x="11921973" y="353889"/>
                    <a:pt x="11953288" y="360300"/>
                    <a:pt x="11983290" y="363588"/>
                  </a:cubicBezTo>
                  <a:lnTo>
                    <a:pt x="12192000" y="388018"/>
                  </a:lnTo>
                  <a:lnTo>
                    <a:pt x="12192000" y="577115"/>
                  </a:lnTo>
                  <a:lnTo>
                    <a:pt x="12157329" y="588862"/>
                  </a:lnTo>
                  <a:cubicBezTo>
                    <a:pt x="12118393" y="608572"/>
                    <a:pt x="12109715" y="605637"/>
                    <a:pt x="12066948" y="586034"/>
                  </a:cubicBezTo>
                  <a:cubicBezTo>
                    <a:pt x="12016991" y="563193"/>
                    <a:pt x="11965119" y="541779"/>
                    <a:pt x="11911344" y="521599"/>
                  </a:cubicBezTo>
                  <a:cubicBezTo>
                    <a:pt x="11894383" y="515178"/>
                    <a:pt x="11869417" y="514060"/>
                    <a:pt x="11847823" y="511785"/>
                  </a:cubicBezTo>
                  <a:cubicBezTo>
                    <a:pt x="11811233" y="507768"/>
                    <a:pt x="11773630" y="501982"/>
                    <a:pt x="11737547" y="502380"/>
                  </a:cubicBezTo>
                  <a:cubicBezTo>
                    <a:pt x="11702930" y="502855"/>
                    <a:pt x="11668388" y="508866"/>
                    <a:pt x="11636052" y="514993"/>
                  </a:cubicBezTo>
                  <a:cubicBezTo>
                    <a:pt x="11545722" y="532199"/>
                    <a:pt x="11462455" y="555118"/>
                    <a:pt x="11394706" y="590867"/>
                  </a:cubicBezTo>
                  <a:cubicBezTo>
                    <a:pt x="11385999" y="595562"/>
                    <a:pt x="11369016" y="596581"/>
                    <a:pt x="11354978" y="597561"/>
                  </a:cubicBezTo>
                  <a:cubicBezTo>
                    <a:pt x="11332076" y="599224"/>
                    <a:pt x="11308448" y="600655"/>
                    <a:pt x="11285306" y="599825"/>
                  </a:cubicBezTo>
                  <a:cubicBezTo>
                    <a:pt x="11172906" y="595841"/>
                    <a:pt x="11083430" y="617861"/>
                    <a:pt x="11008528" y="656670"/>
                  </a:cubicBezTo>
                  <a:cubicBezTo>
                    <a:pt x="10986971" y="667750"/>
                    <a:pt x="10970753" y="668236"/>
                    <a:pt x="10948735" y="652964"/>
                  </a:cubicBezTo>
                  <a:cubicBezTo>
                    <a:pt x="10923173" y="635218"/>
                    <a:pt x="10885031" y="639705"/>
                    <a:pt x="10850698" y="641721"/>
                  </a:cubicBezTo>
                  <a:cubicBezTo>
                    <a:pt x="10815269" y="643680"/>
                    <a:pt x="10779458" y="645811"/>
                    <a:pt x="10744026" y="647769"/>
                  </a:cubicBezTo>
                  <a:cubicBezTo>
                    <a:pt x="10717832" y="649066"/>
                    <a:pt x="10692021" y="650003"/>
                    <a:pt x="10666160" y="651891"/>
                  </a:cubicBezTo>
                  <a:cubicBezTo>
                    <a:pt x="10585627" y="657783"/>
                    <a:pt x="10513854" y="650969"/>
                    <a:pt x="10450521" y="616552"/>
                  </a:cubicBezTo>
                  <a:cubicBezTo>
                    <a:pt x="10402221" y="590175"/>
                    <a:pt x="10339099" y="579806"/>
                    <a:pt x="10271192" y="583498"/>
                  </a:cubicBezTo>
                  <a:cubicBezTo>
                    <a:pt x="10262701" y="584006"/>
                    <a:pt x="10251859" y="587254"/>
                    <a:pt x="10246067" y="585423"/>
                  </a:cubicBezTo>
                  <a:cubicBezTo>
                    <a:pt x="10158786" y="558528"/>
                    <a:pt x="10086634" y="594049"/>
                    <a:pt x="10005027" y="592252"/>
                  </a:cubicBezTo>
                  <a:cubicBezTo>
                    <a:pt x="9969004" y="591507"/>
                    <a:pt x="9931565" y="603664"/>
                    <a:pt x="9898681" y="613195"/>
                  </a:cubicBezTo>
                  <a:cubicBezTo>
                    <a:pt x="9853463" y="626281"/>
                    <a:pt x="9813049" y="639042"/>
                    <a:pt x="9753225" y="629038"/>
                  </a:cubicBezTo>
                  <a:cubicBezTo>
                    <a:pt x="9693404" y="618845"/>
                    <a:pt x="9637675" y="628898"/>
                    <a:pt x="9591376" y="648601"/>
                  </a:cubicBezTo>
                  <a:cubicBezTo>
                    <a:pt x="9556001" y="663537"/>
                    <a:pt x="9518120" y="663077"/>
                    <a:pt x="9472860" y="655936"/>
                  </a:cubicBezTo>
                  <a:cubicBezTo>
                    <a:pt x="9416283" y="647056"/>
                    <a:pt x="9357217" y="643578"/>
                    <a:pt x="9299788" y="636945"/>
                  </a:cubicBezTo>
                  <a:cubicBezTo>
                    <a:pt x="9287347" y="635531"/>
                    <a:pt x="9271710" y="632039"/>
                    <a:pt x="9264605" y="627087"/>
                  </a:cubicBezTo>
                  <a:cubicBezTo>
                    <a:pt x="9177661" y="565680"/>
                    <a:pt x="9051076" y="558473"/>
                    <a:pt x="8926435" y="549269"/>
                  </a:cubicBezTo>
                  <a:cubicBezTo>
                    <a:pt x="8850925" y="543595"/>
                    <a:pt x="8774954" y="539613"/>
                    <a:pt x="8698934" y="536583"/>
                  </a:cubicBezTo>
                  <a:cubicBezTo>
                    <a:pt x="8673232" y="535428"/>
                    <a:pt x="8645916" y="537050"/>
                    <a:pt x="8622862" y="541563"/>
                  </a:cubicBezTo>
                  <a:cubicBezTo>
                    <a:pt x="8574890" y="551069"/>
                    <a:pt x="8530403" y="564380"/>
                    <a:pt x="8482784" y="574094"/>
                  </a:cubicBezTo>
                  <a:cubicBezTo>
                    <a:pt x="8464923" y="577929"/>
                    <a:pt x="8442157" y="576927"/>
                    <a:pt x="8421565" y="576610"/>
                  </a:cubicBezTo>
                  <a:cubicBezTo>
                    <a:pt x="8385152" y="576229"/>
                    <a:pt x="8345023" y="569546"/>
                    <a:pt x="8313469" y="574762"/>
                  </a:cubicBezTo>
                  <a:cubicBezTo>
                    <a:pt x="8231431" y="588203"/>
                    <a:pt x="8155671" y="580227"/>
                    <a:pt x="8079520" y="558685"/>
                  </a:cubicBezTo>
                  <a:cubicBezTo>
                    <a:pt x="7972906" y="528487"/>
                    <a:pt x="7870782" y="525043"/>
                    <a:pt x="7773327" y="558854"/>
                  </a:cubicBezTo>
                  <a:cubicBezTo>
                    <a:pt x="7729470" y="574107"/>
                    <a:pt x="7688069" y="563543"/>
                    <a:pt x="7652477" y="547561"/>
                  </a:cubicBezTo>
                  <a:cubicBezTo>
                    <a:pt x="7611494" y="529005"/>
                    <a:pt x="7570974" y="522685"/>
                    <a:pt x="7522274" y="532150"/>
                  </a:cubicBezTo>
                  <a:cubicBezTo>
                    <a:pt x="7511488" y="534257"/>
                    <a:pt x="7496511" y="532136"/>
                    <a:pt x="7484080" y="530532"/>
                  </a:cubicBezTo>
                  <a:cubicBezTo>
                    <a:pt x="7413133" y="522044"/>
                    <a:pt x="7341987" y="510303"/>
                    <a:pt x="7282277" y="540177"/>
                  </a:cubicBezTo>
                  <a:cubicBezTo>
                    <a:pt x="7270558" y="546051"/>
                    <a:pt x="7251336" y="547713"/>
                    <a:pt x="7235690" y="551282"/>
                  </a:cubicBezTo>
                  <a:cubicBezTo>
                    <a:pt x="7170161" y="565782"/>
                    <a:pt x="7172820" y="564203"/>
                    <a:pt x="7116339" y="539494"/>
                  </a:cubicBezTo>
                  <a:cubicBezTo>
                    <a:pt x="7086841" y="526502"/>
                    <a:pt x="7045980" y="512724"/>
                    <a:pt x="7011067" y="511848"/>
                  </a:cubicBezTo>
                  <a:cubicBezTo>
                    <a:pt x="6800473" y="506533"/>
                    <a:pt x="6601893" y="468653"/>
                    <a:pt x="6403234" y="432296"/>
                  </a:cubicBezTo>
                  <a:cubicBezTo>
                    <a:pt x="6280760" y="409851"/>
                    <a:pt x="6160432" y="402592"/>
                    <a:pt x="6036273" y="412301"/>
                  </a:cubicBezTo>
                  <a:cubicBezTo>
                    <a:pt x="5946471" y="419425"/>
                    <a:pt x="5863077" y="395593"/>
                    <a:pt x="5780467" y="377910"/>
                  </a:cubicBezTo>
                  <a:cubicBezTo>
                    <a:pt x="5763357" y="374343"/>
                    <a:pt x="5747757" y="363033"/>
                    <a:pt x="5739051" y="353609"/>
                  </a:cubicBezTo>
                  <a:cubicBezTo>
                    <a:pt x="5707675" y="320294"/>
                    <a:pt x="5653252" y="312483"/>
                    <a:pt x="5583566" y="321995"/>
                  </a:cubicBezTo>
                  <a:cubicBezTo>
                    <a:pt x="5528347" y="329404"/>
                    <a:pt x="5477716" y="340486"/>
                    <a:pt x="5432030" y="362512"/>
                  </a:cubicBezTo>
                  <a:cubicBezTo>
                    <a:pt x="5378421" y="388318"/>
                    <a:pt x="5322767" y="418026"/>
                    <a:pt x="5241398" y="425781"/>
                  </a:cubicBezTo>
                  <a:cubicBezTo>
                    <a:pt x="5206262" y="429089"/>
                    <a:pt x="5176131" y="428273"/>
                    <a:pt x="5139710" y="421022"/>
                  </a:cubicBezTo>
                  <a:cubicBezTo>
                    <a:pt x="5069048" y="407018"/>
                    <a:pt x="4997864" y="396037"/>
                    <a:pt x="4929402" y="424310"/>
                  </a:cubicBezTo>
                  <a:cubicBezTo>
                    <a:pt x="4891785" y="439890"/>
                    <a:pt x="4841650" y="448519"/>
                    <a:pt x="4782793" y="441046"/>
                  </a:cubicBezTo>
                  <a:cubicBezTo>
                    <a:pt x="4709316" y="431663"/>
                    <a:pt x="4641426" y="442031"/>
                    <a:pt x="4577594" y="459290"/>
                  </a:cubicBezTo>
                  <a:cubicBezTo>
                    <a:pt x="4554816" y="465538"/>
                    <a:pt x="4527069" y="468279"/>
                    <a:pt x="4500826" y="470529"/>
                  </a:cubicBezTo>
                  <a:cubicBezTo>
                    <a:pt x="4440199" y="475746"/>
                    <a:pt x="4379252" y="479993"/>
                    <a:pt x="4317973" y="483649"/>
                  </a:cubicBezTo>
                  <a:cubicBezTo>
                    <a:pt x="4267762" y="486741"/>
                    <a:pt x="4217264" y="488292"/>
                    <a:pt x="4166722" y="490602"/>
                  </a:cubicBezTo>
                  <a:cubicBezTo>
                    <a:pt x="4111394" y="493045"/>
                    <a:pt x="4067073" y="503124"/>
                    <a:pt x="4042814" y="530660"/>
                  </a:cubicBezTo>
                  <a:cubicBezTo>
                    <a:pt x="4034996" y="539407"/>
                    <a:pt x="4017001" y="545715"/>
                    <a:pt x="4002653" y="552594"/>
                  </a:cubicBezTo>
                  <a:cubicBezTo>
                    <a:pt x="3992459" y="557592"/>
                    <a:pt x="3979023" y="561086"/>
                    <a:pt x="3969549" y="566312"/>
                  </a:cubicBezTo>
                  <a:cubicBezTo>
                    <a:pt x="3919896" y="593854"/>
                    <a:pt x="3870968" y="621622"/>
                    <a:pt x="3821685" y="649183"/>
                  </a:cubicBezTo>
                  <a:cubicBezTo>
                    <a:pt x="3816761" y="651788"/>
                    <a:pt x="3811445" y="654943"/>
                    <a:pt x="3805138" y="655947"/>
                  </a:cubicBezTo>
                  <a:cubicBezTo>
                    <a:pt x="3739817" y="666451"/>
                    <a:pt x="3673801" y="676154"/>
                    <a:pt x="3609177" y="687459"/>
                  </a:cubicBezTo>
                  <a:cubicBezTo>
                    <a:pt x="3584288" y="691878"/>
                    <a:pt x="3558597" y="697589"/>
                    <a:pt x="3539727" y="706521"/>
                  </a:cubicBezTo>
                  <a:cubicBezTo>
                    <a:pt x="3496714" y="726780"/>
                    <a:pt x="3457268" y="749132"/>
                    <a:pt x="3396572" y="755681"/>
                  </a:cubicBezTo>
                  <a:cubicBezTo>
                    <a:pt x="3378807" y="757611"/>
                    <a:pt x="3357809" y="758036"/>
                    <a:pt x="3341054" y="754679"/>
                  </a:cubicBezTo>
                  <a:cubicBezTo>
                    <a:pt x="3272962" y="740809"/>
                    <a:pt x="3206471" y="724541"/>
                    <a:pt x="3138775" y="710120"/>
                  </a:cubicBezTo>
                  <a:cubicBezTo>
                    <a:pt x="3095820" y="701191"/>
                    <a:pt x="3056969" y="691141"/>
                    <a:pt x="3037283" y="666453"/>
                  </a:cubicBezTo>
                  <a:cubicBezTo>
                    <a:pt x="3031764" y="659487"/>
                    <a:pt x="3015626" y="651391"/>
                    <a:pt x="3002117" y="649347"/>
                  </a:cubicBezTo>
                  <a:cubicBezTo>
                    <a:pt x="2915220" y="636209"/>
                    <a:pt x="2829194" y="627503"/>
                    <a:pt x="2747294" y="652400"/>
                  </a:cubicBezTo>
                  <a:cubicBezTo>
                    <a:pt x="2730084" y="657794"/>
                    <a:pt x="2698519" y="656140"/>
                    <a:pt x="2676273" y="652304"/>
                  </a:cubicBezTo>
                  <a:cubicBezTo>
                    <a:pt x="2590546" y="637890"/>
                    <a:pt x="2508883" y="630176"/>
                    <a:pt x="2432360" y="657836"/>
                  </a:cubicBezTo>
                  <a:cubicBezTo>
                    <a:pt x="2423352" y="661179"/>
                    <a:pt x="2395274" y="656272"/>
                    <a:pt x="2382311" y="650824"/>
                  </a:cubicBezTo>
                  <a:cubicBezTo>
                    <a:pt x="2257393" y="597728"/>
                    <a:pt x="2187724" y="592930"/>
                    <a:pt x="2055134" y="630053"/>
                  </a:cubicBezTo>
                  <a:cubicBezTo>
                    <a:pt x="2046542" y="632464"/>
                    <a:pt x="2035364" y="635121"/>
                    <a:pt x="2031829" y="639324"/>
                  </a:cubicBezTo>
                  <a:cubicBezTo>
                    <a:pt x="2007977" y="666120"/>
                    <a:pt x="1960229" y="664380"/>
                    <a:pt x="1912764" y="664183"/>
                  </a:cubicBezTo>
                  <a:cubicBezTo>
                    <a:pt x="1860521" y="663924"/>
                    <a:pt x="1808236" y="664426"/>
                    <a:pt x="1755637" y="663960"/>
                  </a:cubicBezTo>
                  <a:cubicBezTo>
                    <a:pt x="1746439" y="663859"/>
                    <a:pt x="1736243" y="661799"/>
                    <a:pt x="1727159" y="659605"/>
                  </a:cubicBezTo>
                  <a:cubicBezTo>
                    <a:pt x="1692256" y="651480"/>
                    <a:pt x="1658604" y="640559"/>
                    <a:pt x="1622470" y="634850"/>
                  </a:cubicBezTo>
                  <a:cubicBezTo>
                    <a:pt x="1544362" y="622552"/>
                    <a:pt x="1469248" y="602210"/>
                    <a:pt x="1385955" y="604522"/>
                  </a:cubicBezTo>
                  <a:cubicBezTo>
                    <a:pt x="1371585" y="604913"/>
                    <a:pt x="1355357" y="598530"/>
                    <a:pt x="1340055" y="595629"/>
                  </a:cubicBezTo>
                  <a:cubicBezTo>
                    <a:pt x="1312351" y="590552"/>
                    <a:pt x="1285460" y="583993"/>
                    <a:pt x="1257271" y="581180"/>
                  </a:cubicBezTo>
                  <a:cubicBezTo>
                    <a:pt x="1182583" y="573830"/>
                    <a:pt x="1107142" y="566824"/>
                    <a:pt x="1031914" y="562692"/>
                  </a:cubicBezTo>
                  <a:cubicBezTo>
                    <a:pt x="995593" y="560597"/>
                    <a:pt x="958880" y="565923"/>
                    <a:pt x="922031" y="566853"/>
                  </a:cubicBezTo>
                  <a:cubicBezTo>
                    <a:pt x="905446" y="567320"/>
                    <a:pt x="878533" y="568199"/>
                    <a:pt x="873250" y="563724"/>
                  </a:cubicBezTo>
                  <a:cubicBezTo>
                    <a:pt x="832343" y="529722"/>
                    <a:pt x="772202" y="532674"/>
                    <a:pt x="711627" y="529880"/>
                  </a:cubicBezTo>
                  <a:cubicBezTo>
                    <a:pt x="577999" y="523641"/>
                    <a:pt x="447408" y="543696"/>
                    <a:pt x="311112" y="525106"/>
                  </a:cubicBezTo>
                  <a:cubicBezTo>
                    <a:pt x="271645" y="519795"/>
                    <a:pt x="226936" y="530235"/>
                    <a:pt x="184145" y="532188"/>
                  </a:cubicBezTo>
                  <a:cubicBezTo>
                    <a:pt x="162015" y="533128"/>
                    <a:pt x="137665" y="534333"/>
                    <a:pt x="116886" y="530572"/>
                  </a:cubicBezTo>
                  <a:cubicBezTo>
                    <a:pt x="84810" y="524693"/>
                    <a:pt x="54011" y="515448"/>
                    <a:pt x="23941" y="506433"/>
                  </a:cubicBezTo>
                  <a:lnTo>
                    <a:pt x="0" y="502149"/>
                  </a:lnTo>
                  <a:close/>
                </a:path>
              </a:pathLst>
            </a:custGeom>
            <a:blipFill>
              <a:blip r:embed="rId4">
                <a:alphaModFix amt="57000"/>
              </a:blip>
              <a:tile tx="0" ty="0" sx="100000" sy="100000" flip="none" algn="tl"/>
            </a:blipFill>
            <a:ln w="127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4" name="CuadroTexto 3">
            <a:extLst>
              <a:ext uri="{FF2B5EF4-FFF2-40B4-BE49-F238E27FC236}">
                <a16:creationId xmlns:a16="http://schemas.microsoft.com/office/drawing/2014/main" id="{5D2A8CA5-6FE3-4C1D-B479-464EFA432191}"/>
              </a:ext>
            </a:extLst>
          </p:cNvPr>
          <p:cNvSpPr txBox="1"/>
          <p:nvPr/>
        </p:nvSpPr>
        <p:spPr>
          <a:xfrm>
            <a:off x="8081449" y="5012611"/>
            <a:ext cx="2220342" cy="693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45720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chemeClr val="bg1"/>
                </a:solidFill>
                <a:latin typeface="Trebuchet MS" panose="020B0603020202020204" pitchFamily="34" charset="0"/>
              </a:rPr>
              <a:t>El</a:t>
            </a:r>
            <a:r>
              <a:rPr lang="en-US" sz="2800" b="0" i="0" dirty="0">
                <a:solidFill>
                  <a:schemeClr val="bg1">
                    <a:alpha val="80000"/>
                  </a:schemeClr>
                </a:solidFill>
                <a:effectLst/>
              </a:rPr>
              <a:t> </a:t>
            </a:r>
            <a:r>
              <a:rPr lang="en-US" sz="2800" dirty="0">
                <a:solidFill>
                  <a:schemeClr val="bg1"/>
                </a:solidFill>
                <a:latin typeface="Trebuchet MS" panose="020B0603020202020204" pitchFamily="34" charset="0"/>
              </a:rPr>
              <a:t>humor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85D4D193-C158-4965-9CAB-1A1F7083D461}"/>
              </a:ext>
            </a:extLst>
          </p:cNvPr>
          <p:cNvSpPr txBox="1"/>
          <p:nvPr/>
        </p:nvSpPr>
        <p:spPr>
          <a:xfrm>
            <a:off x="1338963" y="4936137"/>
            <a:ext cx="369734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CO" sz="2800" dirty="0">
                <a:solidFill>
                  <a:schemeClr val="bg1"/>
                </a:solidFill>
                <a:latin typeface="Trebuchet MS" panose="020B0603020202020204" pitchFamily="34" charset="0"/>
              </a:rPr>
              <a:t>El</a:t>
            </a:r>
            <a:r>
              <a:rPr lang="es-CO" sz="2800" b="0" i="0" dirty="0">
                <a:solidFill>
                  <a:schemeClr val="bg1"/>
                </a:solidFill>
                <a:effectLst/>
                <a:latin typeface="Trebuchet MS" panose="020B0603020202020204" pitchFamily="34" charset="0"/>
              </a:rPr>
              <a:t> </a:t>
            </a:r>
            <a:r>
              <a:rPr lang="es-CO" sz="2800" dirty="0">
                <a:solidFill>
                  <a:schemeClr val="bg1"/>
                </a:solidFill>
                <a:latin typeface="Trebuchet MS" panose="020B0603020202020204" pitchFamily="34" charset="0"/>
              </a:rPr>
              <a:t>estado</a:t>
            </a:r>
            <a:r>
              <a:rPr lang="es-CO" sz="2800" b="0" i="0" dirty="0">
                <a:solidFill>
                  <a:schemeClr val="bg1"/>
                </a:solidFill>
                <a:effectLst/>
                <a:latin typeface="Trebuchet MS" panose="020B0603020202020204" pitchFamily="34" charset="0"/>
              </a:rPr>
              <a:t> </a:t>
            </a:r>
            <a:r>
              <a:rPr lang="es-CO" sz="2800" dirty="0">
                <a:solidFill>
                  <a:schemeClr val="bg1"/>
                </a:solidFill>
                <a:latin typeface="Trebuchet MS" panose="020B0603020202020204" pitchFamily="34" charset="0"/>
              </a:rPr>
              <a:t>de</a:t>
            </a:r>
            <a:r>
              <a:rPr lang="es-CO" sz="2800" b="0" i="0" dirty="0">
                <a:solidFill>
                  <a:schemeClr val="bg1"/>
                </a:solidFill>
                <a:effectLst/>
                <a:latin typeface="Trebuchet MS" panose="020B0603020202020204" pitchFamily="34" charset="0"/>
              </a:rPr>
              <a:t> </a:t>
            </a:r>
            <a:r>
              <a:rPr lang="es-CO" sz="2800" dirty="0">
                <a:solidFill>
                  <a:schemeClr val="bg1"/>
                </a:solidFill>
                <a:latin typeface="Trebuchet MS" panose="020B0603020202020204" pitchFamily="34" charset="0"/>
              </a:rPr>
              <a:t>alerta</a:t>
            </a:r>
          </a:p>
        </p:txBody>
      </p:sp>
    </p:spTree>
    <p:extLst>
      <p:ext uri="{BB962C8B-B14F-4D97-AF65-F5344CB8AC3E}">
        <p14:creationId xmlns:p14="http://schemas.microsoft.com/office/powerpoint/2010/main" val="339565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1FE21981-771D-4A29-8D3A-D068BE54BF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0"/>
            <a:ext cx="1219200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F77783F-D716-433A-8263-5BE3374F24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537" r="-1" b="11911"/>
          <a:stretch/>
        </p:blipFill>
        <p:spPr>
          <a:xfrm>
            <a:off x="20" y="-1"/>
            <a:ext cx="12009284" cy="6858000"/>
          </a:xfrm>
          <a:custGeom>
            <a:avLst/>
            <a:gdLst/>
            <a:ahLst/>
            <a:cxnLst/>
            <a:rect l="l" t="t" r="r" b="b"/>
            <a:pathLst>
              <a:path w="12009304" h="6858000">
                <a:moveTo>
                  <a:pt x="8239723" y="5083103"/>
                </a:moveTo>
                <a:cubicBezTo>
                  <a:pt x="8239723" y="5083103"/>
                  <a:pt x="8239723" y="5083103"/>
                  <a:pt x="9505105" y="5083103"/>
                </a:cubicBezTo>
                <a:cubicBezTo>
                  <a:pt x="9525601" y="5083103"/>
                  <a:pt x="9545588" y="5085825"/>
                  <a:pt x="9564676" y="5091016"/>
                </a:cubicBezTo>
                <a:lnTo>
                  <a:pt x="9605648" y="5108194"/>
                </a:lnTo>
                <a:lnTo>
                  <a:pt x="9580608" y="5151499"/>
                </a:lnTo>
                <a:cubicBezTo>
                  <a:pt x="9354208" y="5543062"/>
                  <a:pt x="9064418" y="6044264"/>
                  <a:pt x="8693486" y="6685800"/>
                </a:cubicBezTo>
                <a:cubicBezTo>
                  <a:pt x="8665958" y="6733339"/>
                  <a:pt x="8632925" y="6776306"/>
                  <a:pt x="8595419" y="6814017"/>
                </a:cubicBezTo>
                <a:lnTo>
                  <a:pt x="8545620" y="6858000"/>
                </a:lnTo>
                <a:lnTo>
                  <a:pt x="7612173" y="6858000"/>
                </a:lnTo>
                <a:lnTo>
                  <a:pt x="7591825" y="6822959"/>
                </a:lnTo>
                <a:cubicBezTo>
                  <a:pt x="7538315" y="6730809"/>
                  <a:pt x="7478495" y="6627794"/>
                  <a:pt x="7411622" y="6512633"/>
                </a:cubicBezTo>
                <a:cubicBezTo>
                  <a:pt x="7370628" y="6444560"/>
                  <a:pt x="7370628" y="6357427"/>
                  <a:pt x="7411622" y="6289354"/>
                </a:cubicBezTo>
                <a:cubicBezTo>
                  <a:pt x="7411622" y="6289354"/>
                  <a:pt x="7411622" y="6289354"/>
                  <a:pt x="8045680" y="5197465"/>
                </a:cubicBezTo>
                <a:cubicBezTo>
                  <a:pt x="8083943" y="5126669"/>
                  <a:pt x="8160465" y="5083103"/>
                  <a:pt x="8239723" y="5083103"/>
                </a:cubicBezTo>
                <a:close/>
                <a:moveTo>
                  <a:pt x="10622296" y="1326563"/>
                </a:moveTo>
                <a:cubicBezTo>
                  <a:pt x="10622296" y="1326563"/>
                  <a:pt x="10622296" y="1326563"/>
                  <a:pt x="11448522" y="1326563"/>
                </a:cubicBezTo>
                <a:cubicBezTo>
                  <a:pt x="11502058" y="1326563"/>
                  <a:pt x="11550238" y="1355009"/>
                  <a:pt x="11577006" y="1401233"/>
                </a:cubicBezTo>
                <a:cubicBezTo>
                  <a:pt x="11577006" y="1401233"/>
                  <a:pt x="11577006" y="1401233"/>
                  <a:pt x="11989228" y="2114179"/>
                </a:cubicBezTo>
                <a:cubicBezTo>
                  <a:pt x="12015996" y="2158629"/>
                  <a:pt x="12015996" y="2215522"/>
                  <a:pt x="11989228" y="2259969"/>
                </a:cubicBezTo>
                <a:cubicBezTo>
                  <a:pt x="11989228" y="2259969"/>
                  <a:pt x="11989228" y="2259969"/>
                  <a:pt x="11577006" y="2972914"/>
                </a:cubicBezTo>
                <a:cubicBezTo>
                  <a:pt x="11550238" y="3019141"/>
                  <a:pt x="11502058" y="3047587"/>
                  <a:pt x="11448522" y="3047587"/>
                </a:cubicBezTo>
                <a:cubicBezTo>
                  <a:pt x="11448522" y="3047587"/>
                  <a:pt x="11448522" y="3047587"/>
                  <a:pt x="10622296" y="3047587"/>
                </a:cubicBezTo>
                <a:cubicBezTo>
                  <a:pt x="10570544" y="3047587"/>
                  <a:pt x="10520578" y="3019141"/>
                  <a:pt x="10495594" y="2972914"/>
                </a:cubicBezTo>
                <a:cubicBezTo>
                  <a:pt x="10495594" y="2972914"/>
                  <a:pt x="10495594" y="2972914"/>
                  <a:pt x="10081589" y="2259969"/>
                </a:cubicBezTo>
                <a:cubicBezTo>
                  <a:pt x="10054821" y="2215522"/>
                  <a:pt x="10054821" y="2158629"/>
                  <a:pt x="10081589" y="2114179"/>
                </a:cubicBezTo>
                <a:cubicBezTo>
                  <a:pt x="10081589" y="2114179"/>
                  <a:pt x="10081589" y="2114179"/>
                  <a:pt x="10495594" y="1401233"/>
                </a:cubicBezTo>
                <a:cubicBezTo>
                  <a:pt x="10520578" y="1355009"/>
                  <a:pt x="10570544" y="1326563"/>
                  <a:pt x="10622296" y="1326563"/>
                </a:cubicBezTo>
                <a:close/>
                <a:moveTo>
                  <a:pt x="0" y="0"/>
                </a:moveTo>
                <a:lnTo>
                  <a:pt x="4457990" y="0"/>
                </a:lnTo>
                <a:lnTo>
                  <a:pt x="5902610" y="0"/>
                </a:lnTo>
                <a:lnTo>
                  <a:pt x="8476869" y="0"/>
                </a:lnTo>
                <a:lnTo>
                  <a:pt x="8535933" y="39849"/>
                </a:lnTo>
                <a:cubicBezTo>
                  <a:pt x="8598516" y="88273"/>
                  <a:pt x="8652195" y="149296"/>
                  <a:pt x="8693486" y="220603"/>
                </a:cubicBezTo>
                <a:cubicBezTo>
                  <a:pt x="8693486" y="220603"/>
                  <a:pt x="8693486" y="220603"/>
                  <a:pt x="10389180" y="3153347"/>
                </a:cubicBezTo>
                <a:cubicBezTo>
                  <a:pt x="10499291" y="3336185"/>
                  <a:pt x="10499291" y="3570221"/>
                  <a:pt x="10389180" y="3753061"/>
                </a:cubicBezTo>
                <a:cubicBezTo>
                  <a:pt x="10389180" y="3753061"/>
                  <a:pt x="10389180" y="3753061"/>
                  <a:pt x="9759557" y="4842009"/>
                </a:cubicBezTo>
                <a:lnTo>
                  <a:pt x="9706493" y="4933778"/>
                </a:lnTo>
                <a:lnTo>
                  <a:pt x="9708360" y="4934561"/>
                </a:lnTo>
                <a:cubicBezTo>
                  <a:pt x="9746510" y="4956830"/>
                  <a:pt x="9778880" y="4989078"/>
                  <a:pt x="9802002" y="5029008"/>
                </a:cubicBezTo>
                <a:cubicBezTo>
                  <a:pt x="9802002" y="5029008"/>
                  <a:pt x="9802002" y="5029008"/>
                  <a:pt x="10514131" y="6260653"/>
                </a:cubicBezTo>
                <a:cubicBezTo>
                  <a:pt x="10560376" y="6337439"/>
                  <a:pt x="10560376" y="6435725"/>
                  <a:pt x="10514131" y="6512512"/>
                </a:cubicBezTo>
                <a:cubicBezTo>
                  <a:pt x="10514131" y="6512512"/>
                  <a:pt x="10514131" y="6512512"/>
                  <a:pt x="10340271" y="6813206"/>
                </a:cubicBezTo>
                <a:lnTo>
                  <a:pt x="10314372" y="6858000"/>
                </a:lnTo>
                <a:lnTo>
                  <a:pt x="10119136" y="6858000"/>
                </a:lnTo>
                <a:lnTo>
                  <a:pt x="10122008" y="6853033"/>
                </a:lnTo>
                <a:cubicBezTo>
                  <a:pt x="10327158" y="6498223"/>
                  <a:pt x="10327158" y="6498223"/>
                  <a:pt x="10327158" y="6498223"/>
                </a:cubicBezTo>
                <a:cubicBezTo>
                  <a:pt x="10368154" y="6430148"/>
                  <a:pt x="10368154" y="6343015"/>
                  <a:pt x="10327158" y="6274942"/>
                </a:cubicBezTo>
                <a:cubicBezTo>
                  <a:pt x="9695832" y="5183053"/>
                  <a:pt x="9695832" y="5183053"/>
                  <a:pt x="9695832" y="5183053"/>
                </a:cubicBezTo>
                <a:cubicBezTo>
                  <a:pt x="9675334" y="5147654"/>
                  <a:pt x="9646640" y="5119063"/>
                  <a:pt x="9612819" y="5099323"/>
                </a:cubicBezTo>
                <a:lnTo>
                  <a:pt x="9603213" y="5095298"/>
                </a:lnTo>
                <a:lnTo>
                  <a:pt x="9654707" y="5006238"/>
                </a:lnTo>
                <a:lnTo>
                  <a:pt x="9693004" y="4940002"/>
                </a:lnTo>
                <a:lnTo>
                  <a:pt x="9653283" y="4923348"/>
                </a:lnTo>
                <a:cubicBezTo>
                  <a:pt x="9631750" y="4917491"/>
                  <a:pt x="9609208" y="4914420"/>
                  <a:pt x="9586087" y="4914420"/>
                </a:cubicBezTo>
                <a:cubicBezTo>
                  <a:pt x="8158743" y="4914420"/>
                  <a:pt x="8158743" y="4914420"/>
                  <a:pt x="8158743" y="4914420"/>
                </a:cubicBezTo>
                <a:cubicBezTo>
                  <a:pt x="8069341" y="4914420"/>
                  <a:pt x="7983024" y="4963563"/>
                  <a:pt x="7939863" y="5043420"/>
                </a:cubicBezTo>
                <a:cubicBezTo>
                  <a:pt x="7224650" y="6275065"/>
                  <a:pt x="7224650" y="6275065"/>
                  <a:pt x="7224650" y="6275065"/>
                </a:cubicBezTo>
                <a:cubicBezTo>
                  <a:pt x="7178407" y="6351849"/>
                  <a:pt x="7178407" y="6450135"/>
                  <a:pt x="7224650" y="6526922"/>
                </a:cubicBezTo>
                <a:cubicBezTo>
                  <a:pt x="7269350" y="6603900"/>
                  <a:pt x="7311257" y="6676067"/>
                  <a:pt x="7350544" y="6743723"/>
                </a:cubicBezTo>
                <a:lnTo>
                  <a:pt x="7416905" y="6858000"/>
                </a:lnTo>
                <a:lnTo>
                  <a:pt x="5902610" y="6858000"/>
                </a:lnTo>
                <a:lnTo>
                  <a:pt x="4389358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375D4AA2-57E2-4292-9DE2-ED60CB1930C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732" r="273"/>
          <a:stretch/>
        </p:blipFill>
        <p:spPr>
          <a:xfrm>
            <a:off x="4012637" y="1745263"/>
            <a:ext cx="4166726" cy="3681631"/>
          </a:xfrm>
          <a:custGeom>
            <a:avLst/>
            <a:gdLst/>
            <a:ahLst/>
            <a:cxnLst/>
            <a:rect l="l" t="t" r="r" b="b"/>
            <a:pathLst>
              <a:path w="4166726" h="3681631">
                <a:moveTo>
                  <a:pt x="1199629" y="0"/>
                </a:moveTo>
                <a:cubicBezTo>
                  <a:pt x="1199629" y="0"/>
                  <a:pt x="1199629" y="0"/>
                  <a:pt x="2967099" y="0"/>
                </a:cubicBezTo>
                <a:cubicBezTo>
                  <a:pt x="3077805" y="0"/>
                  <a:pt x="3184693" y="60854"/>
                  <a:pt x="3238137" y="159741"/>
                </a:cubicBezTo>
                <a:cubicBezTo>
                  <a:pt x="3238137" y="159741"/>
                  <a:pt x="3238137" y="159741"/>
                  <a:pt x="4123780" y="1684879"/>
                </a:cubicBezTo>
                <a:cubicBezTo>
                  <a:pt x="4181042" y="1779962"/>
                  <a:pt x="4181042" y="1901669"/>
                  <a:pt x="4123780" y="1996753"/>
                </a:cubicBezTo>
                <a:cubicBezTo>
                  <a:pt x="4123780" y="1996753"/>
                  <a:pt x="4123780" y="1996753"/>
                  <a:pt x="3238137" y="3521891"/>
                </a:cubicBezTo>
                <a:cubicBezTo>
                  <a:pt x="3184693" y="3620778"/>
                  <a:pt x="3077805" y="3681631"/>
                  <a:pt x="2967099" y="3681631"/>
                </a:cubicBezTo>
                <a:cubicBezTo>
                  <a:pt x="2967099" y="3681631"/>
                  <a:pt x="2967099" y="3681631"/>
                  <a:pt x="1199629" y="3681631"/>
                </a:cubicBezTo>
                <a:cubicBezTo>
                  <a:pt x="1085105" y="3681631"/>
                  <a:pt x="982035" y="3620778"/>
                  <a:pt x="924774" y="3521891"/>
                </a:cubicBezTo>
                <a:cubicBezTo>
                  <a:pt x="924774" y="3521891"/>
                  <a:pt x="924774" y="3521891"/>
                  <a:pt x="42947" y="1996753"/>
                </a:cubicBezTo>
                <a:cubicBezTo>
                  <a:pt x="-14315" y="1901669"/>
                  <a:pt x="-14315" y="1779962"/>
                  <a:pt x="42947" y="1684879"/>
                </a:cubicBezTo>
                <a:cubicBezTo>
                  <a:pt x="42947" y="1684879"/>
                  <a:pt x="42947" y="1684879"/>
                  <a:pt x="924774" y="159741"/>
                </a:cubicBezTo>
                <a:cubicBezTo>
                  <a:pt x="982035" y="60854"/>
                  <a:pt x="1085105" y="0"/>
                  <a:pt x="1199629" y="0"/>
                </a:cubicBezTo>
                <a:close/>
              </a:path>
            </a:pathLst>
          </a:custGeom>
          <a:ln w="15875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3212411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7AA67C3D-6D28-4C64-81F8-295FC9396E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tint val="95000"/>
              <a:satMod val="1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Meiryo"/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8DBEAE55-3EA1-41D7-A212-5F7D8986C1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212206" y="0"/>
            <a:ext cx="2529723" cy="6858000"/>
          </a:xfrm>
          <a:custGeom>
            <a:avLst/>
            <a:gdLst>
              <a:gd name="connsiteX0" fmla="*/ 1258269 w 2529723"/>
              <a:gd name="connsiteY0" fmla="*/ 0 h 6858000"/>
              <a:gd name="connsiteX1" fmla="*/ 1275627 w 2529723"/>
              <a:gd name="connsiteY1" fmla="*/ 0 h 6858000"/>
              <a:gd name="connsiteX2" fmla="*/ 1302560 w 2529723"/>
              <a:gd name="connsiteY2" fmla="*/ 24338 h 6858000"/>
              <a:gd name="connsiteX3" fmla="*/ 2522825 w 2529723"/>
              <a:gd name="connsiteY3" fmla="*/ 3678515 h 6858000"/>
              <a:gd name="connsiteX4" fmla="*/ 557500 w 2529723"/>
              <a:gd name="connsiteY4" fmla="*/ 6451411 h 6858000"/>
              <a:gd name="connsiteX5" fmla="*/ 32482 w 2529723"/>
              <a:gd name="connsiteY5" fmla="*/ 6849373 h 6858000"/>
              <a:gd name="connsiteX6" fmla="*/ 19531 w 2529723"/>
              <a:gd name="connsiteY6" fmla="*/ 6858000 h 6858000"/>
              <a:gd name="connsiteX7" fmla="*/ 0 w 2529723"/>
              <a:gd name="connsiteY7" fmla="*/ 6858000 h 6858000"/>
              <a:gd name="connsiteX8" fmla="*/ 14202 w 2529723"/>
              <a:gd name="connsiteY8" fmla="*/ 6848540 h 6858000"/>
              <a:gd name="connsiteX9" fmla="*/ 539221 w 2529723"/>
              <a:gd name="connsiteY9" fmla="*/ 6450578 h 6858000"/>
              <a:gd name="connsiteX10" fmla="*/ 2504546 w 2529723"/>
              <a:gd name="connsiteY10" fmla="*/ 3677682 h 6858000"/>
              <a:gd name="connsiteX11" fmla="*/ 1284280 w 2529723"/>
              <a:gd name="connsiteY11" fmla="*/ 23504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29723" h="6858000">
                <a:moveTo>
                  <a:pt x="1258269" y="0"/>
                </a:moveTo>
                <a:lnTo>
                  <a:pt x="1275627" y="0"/>
                </a:lnTo>
                <a:lnTo>
                  <a:pt x="1302560" y="24338"/>
                </a:lnTo>
                <a:cubicBezTo>
                  <a:pt x="2156831" y="855667"/>
                  <a:pt x="2590622" y="2191755"/>
                  <a:pt x="2522825" y="3678515"/>
                </a:cubicBezTo>
                <a:cubicBezTo>
                  <a:pt x="2459072" y="5076606"/>
                  <a:pt x="1519830" y="5692656"/>
                  <a:pt x="557500" y="6451411"/>
                </a:cubicBezTo>
                <a:cubicBezTo>
                  <a:pt x="382255" y="6589587"/>
                  <a:pt x="208689" y="6724853"/>
                  <a:pt x="32482" y="6849373"/>
                </a:cubicBezTo>
                <a:lnTo>
                  <a:pt x="19531" y="6858000"/>
                </a:lnTo>
                <a:lnTo>
                  <a:pt x="0" y="6858000"/>
                </a:lnTo>
                <a:lnTo>
                  <a:pt x="14202" y="6848540"/>
                </a:lnTo>
                <a:cubicBezTo>
                  <a:pt x="190409" y="6724020"/>
                  <a:pt x="363976" y="6588754"/>
                  <a:pt x="539221" y="6450578"/>
                </a:cubicBezTo>
                <a:cubicBezTo>
                  <a:pt x="1501550" y="5691822"/>
                  <a:pt x="2440792" y="5075773"/>
                  <a:pt x="2504546" y="3677682"/>
                </a:cubicBezTo>
                <a:cubicBezTo>
                  <a:pt x="2572343" y="2190921"/>
                  <a:pt x="2138551" y="854834"/>
                  <a:pt x="1284280" y="23504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CFC5F0E7-644F-4101-BE72-12825CF537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417551" y="0"/>
            <a:ext cx="2536434" cy="6858000"/>
          </a:xfrm>
          <a:custGeom>
            <a:avLst/>
            <a:gdLst>
              <a:gd name="connsiteX0" fmla="*/ 879731 w 2536434"/>
              <a:gd name="connsiteY0" fmla="*/ 0 h 6858000"/>
              <a:gd name="connsiteX1" fmla="*/ 913411 w 2536434"/>
              <a:gd name="connsiteY1" fmla="*/ 0 h 6858000"/>
              <a:gd name="connsiteX2" fmla="*/ 935535 w 2536434"/>
              <a:gd name="connsiteY2" fmla="*/ 14997 h 6858000"/>
              <a:gd name="connsiteX3" fmla="*/ 2536434 w 2536434"/>
              <a:gd name="connsiteY3" fmla="*/ 3621656 h 6858000"/>
              <a:gd name="connsiteX4" fmla="*/ 662084 w 2536434"/>
              <a:gd name="connsiteY4" fmla="*/ 6374814 h 6858000"/>
              <a:gd name="connsiteX5" fmla="*/ 145436 w 2536434"/>
              <a:gd name="connsiteY5" fmla="*/ 6780599 h 6858000"/>
              <a:gd name="connsiteX6" fmla="*/ 33680 w 2536434"/>
              <a:gd name="connsiteY6" fmla="*/ 6858000 h 6858000"/>
              <a:gd name="connsiteX7" fmla="*/ 0 w 2536434"/>
              <a:gd name="connsiteY7" fmla="*/ 6858000 h 6858000"/>
              <a:gd name="connsiteX8" fmla="*/ 111756 w 2536434"/>
              <a:gd name="connsiteY8" fmla="*/ 6780599 h 6858000"/>
              <a:gd name="connsiteX9" fmla="*/ 628404 w 2536434"/>
              <a:gd name="connsiteY9" fmla="*/ 6374814 h 6858000"/>
              <a:gd name="connsiteX10" fmla="*/ 2502754 w 2536434"/>
              <a:gd name="connsiteY10" fmla="*/ 3621656 h 6858000"/>
              <a:gd name="connsiteX11" fmla="*/ 901855 w 2536434"/>
              <a:gd name="connsiteY11" fmla="*/ 1499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36434" h="6858000">
                <a:moveTo>
                  <a:pt x="879731" y="0"/>
                </a:moveTo>
                <a:lnTo>
                  <a:pt x="913411" y="0"/>
                </a:lnTo>
                <a:lnTo>
                  <a:pt x="935535" y="14997"/>
                </a:lnTo>
                <a:cubicBezTo>
                  <a:pt x="1962698" y="754641"/>
                  <a:pt x="2536434" y="2093192"/>
                  <a:pt x="2536434" y="3621656"/>
                </a:cubicBezTo>
                <a:cubicBezTo>
                  <a:pt x="2536434" y="4969131"/>
                  <a:pt x="1607709" y="5602839"/>
                  <a:pt x="662084" y="6374814"/>
                </a:cubicBezTo>
                <a:cubicBezTo>
                  <a:pt x="489881" y="6515397"/>
                  <a:pt x="319254" y="6653108"/>
                  <a:pt x="145436" y="6780599"/>
                </a:cubicBezTo>
                <a:lnTo>
                  <a:pt x="33680" y="6858000"/>
                </a:lnTo>
                <a:lnTo>
                  <a:pt x="0" y="6858000"/>
                </a:lnTo>
                <a:lnTo>
                  <a:pt x="111756" y="6780599"/>
                </a:lnTo>
                <a:cubicBezTo>
                  <a:pt x="285574" y="6653108"/>
                  <a:pt x="456201" y="6515397"/>
                  <a:pt x="628404" y="6374814"/>
                </a:cubicBezTo>
                <a:cubicBezTo>
                  <a:pt x="1574029" y="5602839"/>
                  <a:pt x="2502754" y="4969131"/>
                  <a:pt x="2502754" y="3621656"/>
                </a:cubicBezTo>
                <a:cubicBezTo>
                  <a:pt x="2502754" y="2093192"/>
                  <a:pt x="1929018" y="754641"/>
                  <a:pt x="901855" y="14997"/>
                </a:cubicBezTo>
                <a:close/>
              </a:path>
            </a:pathLst>
          </a:custGeom>
          <a:solidFill>
            <a:srgbClr val="FFFF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eiryo"/>
              <a:ea typeface="+mn-ea"/>
              <a:cs typeface="+mn-cs"/>
            </a:endParaRPr>
          </a:p>
        </p:txBody>
      </p:sp>
      <p:pic>
        <p:nvPicPr>
          <p:cNvPr id="5" name="Imagen 4" descr="Una caricatura de una persona&#10;&#10;Descripción generada automáticamente con confianza media">
            <a:extLst>
              <a:ext uri="{FF2B5EF4-FFF2-40B4-BE49-F238E27FC236}">
                <a16:creationId xmlns:a16="http://schemas.microsoft.com/office/drawing/2014/main" id="{9CF481B1-4ECB-418F-88B8-B7D5886168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676" r="2" b="37653"/>
          <a:stretch/>
        </p:blipFill>
        <p:spPr>
          <a:xfrm>
            <a:off x="2670018" y="-47625"/>
            <a:ext cx="9526226" cy="3052082"/>
          </a:xfrm>
          <a:custGeom>
            <a:avLst/>
            <a:gdLst/>
            <a:ahLst/>
            <a:cxnLst/>
            <a:rect l="l" t="t" r="r" b="b"/>
            <a:pathLst>
              <a:path w="9526226" h="3405188">
                <a:moveTo>
                  <a:pt x="1617925" y="0"/>
                </a:moveTo>
                <a:lnTo>
                  <a:pt x="2711158" y="0"/>
                </a:lnTo>
                <a:lnTo>
                  <a:pt x="3027357" y="0"/>
                </a:lnTo>
                <a:lnTo>
                  <a:pt x="3491324" y="0"/>
                </a:lnTo>
                <a:lnTo>
                  <a:pt x="5200853" y="0"/>
                </a:lnTo>
                <a:lnTo>
                  <a:pt x="9526226" y="0"/>
                </a:lnTo>
                <a:lnTo>
                  <a:pt x="9526226" y="3405188"/>
                </a:lnTo>
                <a:lnTo>
                  <a:pt x="0" y="3405188"/>
                </a:lnTo>
                <a:lnTo>
                  <a:pt x="1596" y="3337395"/>
                </a:lnTo>
                <a:cubicBezTo>
                  <a:pt x="68390" y="1928213"/>
                  <a:pt x="632836" y="708413"/>
                  <a:pt x="1595801" y="14997"/>
                </a:cubicBezTo>
                <a:close/>
              </a:path>
            </a:pathLst>
          </a:custGeom>
        </p:spPr>
      </p:pic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74283919-7E00-4FC2-BFC9-3F56E58808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664294" y="0"/>
            <a:ext cx="1953741" cy="3405188"/>
          </a:xfrm>
          <a:custGeom>
            <a:avLst/>
            <a:gdLst>
              <a:gd name="connsiteX0" fmla="*/ 340960 w 1953741"/>
              <a:gd name="connsiteY0" fmla="*/ 0 h 3405188"/>
              <a:gd name="connsiteX1" fmla="*/ 0 w 1953741"/>
              <a:gd name="connsiteY1" fmla="*/ 0 h 3405188"/>
              <a:gd name="connsiteX2" fmla="*/ 0 w 1953741"/>
              <a:gd name="connsiteY2" fmla="*/ 1 h 3405188"/>
              <a:gd name="connsiteX3" fmla="*/ 121075 w 1953741"/>
              <a:gd name="connsiteY3" fmla="*/ 1 h 3405188"/>
              <a:gd name="connsiteX4" fmla="*/ 143661 w 1953741"/>
              <a:gd name="connsiteY4" fmla="*/ 14998 h 3405188"/>
              <a:gd name="connsiteX5" fmla="*/ 1771120 w 1953741"/>
              <a:gd name="connsiteY5" fmla="*/ 3337396 h 3405188"/>
              <a:gd name="connsiteX6" fmla="*/ 1772750 w 1953741"/>
              <a:gd name="connsiteY6" fmla="*/ 3405188 h 3405188"/>
              <a:gd name="connsiteX7" fmla="*/ 1953741 w 1953741"/>
              <a:gd name="connsiteY7" fmla="*/ 3405188 h 3405188"/>
              <a:gd name="connsiteX8" fmla="*/ 1937324 w 1953741"/>
              <a:gd name="connsiteY8" fmla="*/ 3058183 h 3405188"/>
              <a:gd name="connsiteX9" fmla="*/ 363084 w 1953741"/>
              <a:gd name="connsiteY9" fmla="*/ 14997 h 3405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53741" h="3405188">
                <a:moveTo>
                  <a:pt x="340960" y="0"/>
                </a:moveTo>
                <a:lnTo>
                  <a:pt x="0" y="0"/>
                </a:lnTo>
                <a:lnTo>
                  <a:pt x="0" y="1"/>
                </a:lnTo>
                <a:lnTo>
                  <a:pt x="121075" y="1"/>
                </a:lnTo>
                <a:lnTo>
                  <a:pt x="143661" y="14998"/>
                </a:lnTo>
                <a:cubicBezTo>
                  <a:pt x="1126713" y="708414"/>
                  <a:pt x="1702933" y="1928214"/>
                  <a:pt x="1771120" y="3337396"/>
                </a:cubicBezTo>
                <a:lnTo>
                  <a:pt x="1772750" y="3405188"/>
                </a:lnTo>
                <a:lnTo>
                  <a:pt x="1953741" y="3405188"/>
                </a:lnTo>
                <a:lnTo>
                  <a:pt x="1937324" y="3058183"/>
                </a:lnTo>
                <a:cubicBezTo>
                  <a:pt x="1813464" y="1767912"/>
                  <a:pt x="1261851" y="662186"/>
                  <a:pt x="363084" y="14997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4" name="Imagen 3" descr="Texto&#10;&#10;Descripción generada automáticamente">
            <a:extLst>
              <a:ext uri="{FF2B5EF4-FFF2-40B4-BE49-F238E27FC236}">
                <a16:creationId xmlns:a16="http://schemas.microsoft.com/office/drawing/2014/main" id="{D6F67FC2-A07B-4D5F-BBA9-3F677BF790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036" r="8246" b="8303"/>
          <a:stretch/>
        </p:blipFill>
        <p:spPr>
          <a:xfrm>
            <a:off x="2417551" y="3052082"/>
            <a:ext cx="9774449" cy="3805918"/>
          </a:xfrm>
          <a:custGeom>
            <a:avLst/>
            <a:gdLst/>
            <a:ahLst/>
            <a:cxnLst/>
            <a:rect l="l" t="t" r="r" b="b"/>
            <a:pathLst>
              <a:path w="9531324" h="3405187">
                <a:moveTo>
                  <a:pt x="3977" y="0"/>
                </a:moveTo>
                <a:lnTo>
                  <a:pt x="9531324" y="0"/>
                </a:lnTo>
                <a:lnTo>
                  <a:pt x="9531324" y="3405187"/>
                </a:lnTo>
                <a:lnTo>
                  <a:pt x="5205951" y="3405187"/>
                </a:lnTo>
                <a:lnTo>
                  <a:pt x="3496422" y="3405187"/>
                </a:lnTo>
                <a:lnTo>
                  <a:pt x="3032455" y="3405187"/>
                </a:lnTo>
                <a:lnTo>
                  <a:pt x="2716256" y="3405187"/>
                </a:lnTo>
                <a:lnTo>
                  <a:pt x="2502754" y="3405187"/>
                </a:lnTo>
                <a:lnTo>
                  <a:pt x="2390998" y="3327786"/>
                </a:lnTo>
                <a:cubicBezTo>
                  <a:pt x="2217180" y="3200295"/>
                  <a:pt x="2046553" y="3062584"/>
                  <a:pt x="1874350" y="2922001"/>
                </a:cubicBezTo>
                <a:cubicBezTo>
                  <a:pt x="928725" y="2150026"/>
                  <a:pt x="0" y="1516318"/>
                  <a:pt x="0" y="168843"/>
                </a:cubicBezTo>
                <a:close/>
              </a:path>
            </a:pathLst>
          </a:custGeom>
        </p:spPr>
      </p:pic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2217FF4A-5EDF-43B7-90EE-BDD9F1E9EA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660676" y="3452813"/>
            <a:ext cx="2740990" cy="3405187"/>
          </a:xfrm>
          <a:custGeom>
            <a:avLst/>
            <a:gdLst>
              <a:gd name="connsiteX0" fmla="*/ 2737014 w 2740990"/>
              <a:gd name="connsiteY0" fmla="*/ 0 h 3405187"/>
              <a:gd name="connsiteX1" fmla="*/ 2550901 w 2740990"/>
              <a:gd name="connsiteY1" fmla="*/ 0 h 3405187"/>
              <a:gd name="connsiteX2" fmla="*/ 2554960 w 2740990"/>
              <a:gd name="connsiteY2" fmla="*/ 168844 h 3405187"/>
              <a:gd name="connsiteX3" fmla="*/ 641512 w 2740990"/>
              <a:gd name="connsiteY3" fmla="*/ 2922002 h 3405187"/>
              <a:gd name="connsiteX4" fmla="*/ 114085 w 2740990"/>
              <a:gd name="connsiteY4" fmla="*/ 3327787 h 3405187"/>
              <a:gd name="connsiteX5" fmla="*/ 0 w 2740990"/>
              <a:gd name="connsiteY5" fmla="*/ 3405187 h 3405187"/>
              <a:gd name="connsiteX6" fmla="*/ 24734 w 2740990"/>
              <a:gd name="connsiteY6" fmla="*/ 3405187 h 3405187"/>
              <a:gd name="connsiteX7" fmla="*/ 238236 w 2740990"/>
              <a:gd name="connsiteY7" fmla="*/ 3405187 h 3405187"/>
              <a:gd name="connsiteX8" fmla="*/ 349992 w 2740990"/>
              <a:gd name="connsiteY8" fmla="*/ 3327786 h 3405187"/>
              <a:gd name="connsiteX9" fmla="*/ 866640 w 2740990"/>
              <a:gd name="connsiteY9" fmla="*/ 2922001 h 3405187"/>
              <a:gd name="connsiteX10" fmla="*/ 2740990 w 2740990"/>
              <a:gd name="connsiteY10" fmla="*/ 168843 h 3405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740990" h="3405187">
                <a:moveTo>
                  <a:pt x="2737014" y="0"/>
                </a:moveTo>
                <a:lnTo>
                  <a:pt x="2550901" y="0"/>
                </a:lnTo>
                <a:lnTo>
                  <a:pt x="2554960" y="168844"/>
                </a:lnTo>
                <a:cubicBezTo>
                  <a:pt x="2554960" y="1516319"/>
                  <a:pt x="1606862" y="2150027"/>
                  <a:pt x="641512" y="2922002"/>
                </a:cubicBezTo>
                <a:cubicBezTo>
                  <a:pt x="465716" y="3062585"/>
                  <a:pt x="291530" y="3200296"/>
                  <a:pt x="114085" y="3327787"/>
                </a:cubicBezTo>
                <a:lnTo>
                  <a:pt x="0" y="3405187"/>
                </a:lnTo>
                <a:lnTo>
                  <a:pt x="24734" y="3405187"/>
                </a:lnTo>
                <a:lnTo>
                  <a:pt x="238236" y="3405187"/>
                </a:lnTo>
                <a:lnTo>
                  <a:pt x="349992" y="3327786"/>
                </a:lnTo>
                <a:cubicBezTo>
                  <a:pt x="523810" y="3200295"/>
                  <a:pt x="694437" y="3062584"/>
                  <a:pt x="866640" y="2922001"/>
                </a:cubicBezTo>
                <a:cubicBezTo>
                  <a:pt x="1812265" y="2150026"/>
                  <a:pt x="2740990" y="1516318"/>
                  <a:pt x="2740990" y="168843"/>
                </a:cubicBez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62685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1044</TotalTime>
  <Words>112</Words>
  <Application>Microsoft Office PowerPoint</Application>
  <PresentationFormat>Panorámica</PresentationFormat>
  <Paragraphs>14</Paragraphs>
  <Slides>9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9</vt:i4>
      </vt:variant>
    </vt:vector>
  </HeadingPairs>
  <TitlesOfParts>
    <vt:vector size="16" baseType="lpstr">
      <vt:lpstr>Meiryo</vt:lpstr>
      <vt:lpstr>Arial</vt:lpstr>
      <vt:lpstr>Calibri</vt:lpstr>
      <vt:lpstr>Calibri Light</vt:lpstr>
      <vt:lpstr>Segoe UI</vt:lpstr>
      <vt:lpstr>Trebuchet MS</vt:lpstr>
      <vt:lpstr>Tema de Office</vt:lpstr>
      <vt:lpstr>LOS BENEFICIOS DE DORMIR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LOS BENEFICIOS DE DORMIR</dc:title>
  <dc:creator>LEON HURTADO HAROLD DAVID</dc:creator>
  <cp:lastModifiedBy>LEON HURTADO HAROLD DAVID</cp:lastModifiedBy>
  <cp:revision>12</cp:revision>
  <dcterms:created xsi:type="dcterms:W3CDTF">2021-02-16T20:09:46Z</dcterms:created>
  <dcterms:modified xsi:type="dcterms:W3CDTF">2021-02-17T13:34:30Z</dcterms:modified>
</cp:coreProperties>
</file>